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73" r:id="rId4"/>
    <p:sldId id="274" r:id="rId5"/>
    <p:sldId id="265" r:id="rId6"/>
    <p:sldId id="266" r:id="rId7"/>
    <p:sldId id="264" r:id="rId8"/>
    <p:sldId id="272" r:id="rId9"/>
    <p:sldId id="262" r:id="rId10"/>
    <p:sldId id="277" r:id="rId11"/>
    <p:sldId id="275" r:id="rId12"/>
    <p:sldId id="276" r:id="rId13"/>
    <p:sldId id="278" r:id="rId14"/>
    <p:sldId id="271" r:id="rId15"/>
    <p:sldId id="258" r:id="rId16"/>
    <p:sldId id="279" r:id="rId17"/>
    <p:sldId id="259" r:id="rId18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1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01D36-146D-4FF9-922B-B4CF97D2D07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7700C1-1EB7-4A9A-841A-88DFC55749C6}">
      <dgm:prSet phldrT="[Text]" custT="1"/>
      <dgm:spPr/>
      <dgm:t>
        <a:bodyPr/>
        <a:lstStyle/>
        <a:p>
          <a:r>
            <a:rPr lang="ro-RO" sz="1800" b="1" dirty="0"/>
            <a:t>=&gt; U</a:t>
          </a:r>
          <a:r>
            <a:rPr lang="en-US" sz="1800" b="1" dirty="0"/>
            <a:t>n </a:t>
          </a:r>
          <a:r>
            <a:rPr lang="en-US" sz="1800" b="1" dirty="0" err="1"/>
            <a:t>cateter</a:t>
          </a:r>
          <a:r>
            <a:rPr lang="en-US" sz="1800" b="1" dirty="0"/>
            <a:t> </a:t>
          </a:r>
          <a:r>
            <a:rPr lang="en-US" sz="1800" b="1" dirty="0" err="1"/>
            <a:t>venos</a:t>
          </a:r>
          <a:r>
            <a:rPr lang="en-US" sz="1800" b="1" dirty="0"/>
            <a:t> central</a:t>
          </a:r>
          <a:r>
            <a:rPr lang="ro-RO" sz="1800" b="1" dirty="0"/>
            <a:t> =&gt; c</a:t>
          </a:r>
          <a:r>
            <a:rPr lang="en-US" sz="1800" b="1" dirty="0"/>
            <a:t>e se </a:t>
          </a:r>
          <a:r>
            <a:rPr lang="en-US" sz="1800" b="1" dirty="0" err="1"/>
            <a:t>pozi</a:t>
          </a:r>
          <a:r>
            <a:rPr lang="ro-RO" sz="1800" b="1" dirty="0"/>
            <a:t>ț</a:t>
          </a:r>
          <a:r>
            <a:rPr lang="en-US" sz="1800" b="1" dirty="0" err="1"/>
            <a:t>ioneaz</a:t>
          </a:r>
          <a:r>
            <a:rPr lang="ro-RO" sz="1800" b="1" dirty="0"/>
            <a:t>ă</a:t>
          </a:r>
          <a:r>
            <a:rPr lang="en-US" sz="1800" b="1" dirty="0"/>
            <a:t> </a:t>
          </a:r>
          <a:r>
            <a:rPr lang="ro-RO" sz="1800" b="1" dirty="0"/>
            <a:t>într-o</a:t>
          </a:r>
          <a:r>
            <a:rPr lang="en-US" sz="1800" b="1" dirty="0"/>
            <a:t> </a:t>
          </a:r>
          <a:r>
            <a:rPr lang="en-US" sz="1800" b="1" dirty="0" err="1"/>
            <a:t>ven</a:t>
          </a:r>
          <a:r>
            <a:rPr lang="ro-RO" sz="1800" b="1" dirty="0"/>
            <a:t>ă</a:t>
          </a:r>
          <a:r>
            <a:rPr lang="en-US" sz="1800" b="1" dirty="0"/>
            <a:t> </a:t>
          </a:r>
          <a:r>
            <a:rPr lang="ro-RO" sz="1800" b="1" dirty="0"/>
            <a:t>centrală (</a:t>
          </a:r>
          <a:r>
            <a:rPr lang="ro-RO" sz="1800" b="1" u="sng" dirty="0"/>
            <a:t>vena cavă superioară</a:t>
          </a:r>
          <a:r>
            <a:rPr lang="ro-RO" sz="1800" b="1" dirty="0"/>
            <a:t>)</a:t>
          </a:r>
          <a:r>
            <a:rPr lang="en-US" sz="1800" b="1" dirty="0"/>
            <a:t> </a:t>
          </a:r>
          <a:r>
            <a:rPr lang="ro-RO" sz="1800" b="1" dirty="0"/>
            <a:t>=&gt; </a:t>
          </a:r>
          <a:r>
            <a:rPr lang="en-US" sz="1800" b="1" dirty="0" err="1"/>
            <a:t>prin</a:t>
          </a:r>
          <a:r>
            <a:rPr lang="en-US" sz="1800" b="1" dirty="0"/>
            <a:t> </a:t>
          </a:r>
          <a:r>
            <a:rPr lang="en-US" sz="1800" b="1" dirty="0" err="1"/>
            <a:t>inser</a:t>
          </a:r>
          <a:r>
            <a:rPr lang="ro-RO" sz="1800" b="1" dirty="0"/>
            <a:t>ț</a:t>
          </a:r>
          <a:r>
            <a:rPr lang="en-US" sz="1800" b="1" dirty="0" err="1"/>
            <a:t>ie</a:t>
          </a:r>
          <a:r>
            <a:rPr lang="en-US" sz="1800" b="1" dirty="0"/>
            <a:t> </a:t>
          </a:r>
          <a:r>
            <a:rPr lang="en-US" sz="1800" b="1" dirty="0" err="1"/>
            <a:t>venoas</a:t>
          </a:r>
          <a:r>
            <a:rPr lang="ro-RO" sz="1800" b="1" dirty="0"/>
            <a:t>ă</a:t>
          </a:r>
          <a:r>
            <a:rPr lang="en-US" sz="1800" b="1" dirty="0"/>
            <a:t> </a:t>
          </a:r>
          <a:r>
            <a:rPr lang="en-US" sz="1800" b="1" dirty="0" err="1"/>
            <a:t>periferic</a:t>
          </a:r>
          <a:r>
            <a:rPr lang="ro-RO" sz="1800" b="1" dirty="0"/>
            <a:t>ă </a:t>
          </a:r>
          <a:r>
            <a:rPr lang="en-US" sz="1800" b="1" dirty="0"/>
            <a:t>(</a:t>
          </a:r>
          <a:r>
            <a:rPr lang="en-US" sz="1800" b="1" u="sng" dirty="0"/>
            <a:t>bra</a:t>
          </a:r>
          <a:r>
            <a:rPr lang="ro-RO" sz="1800" b="1" u="sng" dirty="0"/>
            <a:t>ț</a:t>
          </a:r>
          <a:r>
            <a:rPr lang="en-US" sz="1800" b="1" u="sng" dirty="0"/>
            <a:t>, </a:t>
          </a:r>
          <a:r>
            <a:rPr lang="en-US" sz="1800" b="1" u="sng" dirty="0" err="1"/>
            <a:t>picior</a:t>
          </a:r>
          <a:r>
            <a:rPr lang="en-US" sz="1800" b="1" u="sng" dirty="0"/>
            <a:t> </a:t>
          </a:r>
          <a:r>
            <a:rPr lang="en-US" sz="1800" b="1" u="sng" dirty="0" err="1"/>
            <a:t>sau</a:t>
          </a:r>
          <a:r>
            <a:rPr lang="en-US" sz="1800" b="1" u="sng" dirty="0"/>
            <a:t> </a:t>
          </a:r>
          <a:r>
            <a:rPr lang="en-US" sz="1800" b="1" u="sng" dirty="0" err="1"/>
            <a:t>gât</a:t>
          </a:r>
          <a:r>
            <a:rPr lang="en-US" sz="1800" b="1" dirty="0"/>
            <a:t>).</a:t>
          </a:r>
        </a:p>
      </dgm:t>
    </dgm:pt>
    <dgm:pt modelId="{AF276C60-5CBF-44AF-BC41-371076F8A34E}" type="parTrans" cxnId="{E988BA11-3A91-4E96-A766-9160D88AA981}">
      <dgm:prSet/>
      <dgm:spPr/>
      <dgm:t>
        <a:bodyPr/>
        <a:lstStyle/>
        <a:p>
          <a:endParaRPr lang="en-US"/>
        </a:p>
      </dgm:t>
    </dgm:pt>
    <dgm:pt modelId="{3990AFF6-6672-4112-B4DB-F2D201991BE5}" type="sibTrans" cxnId="{E988BA11-3A91-4E96-A766-9160D88AA981}">
      <dgm:prSet/>
      <dgm:spPr/>
      <dgm:t>
        <a:bodyPr/>
        <a:lstStyle/>
        <a:p>
          <a:endParaRPr lang="en-US"/>
        </a:p>
      </dgm:t>
    </dgm:pt>
    <dgm:pt modelId="{EE44D115-FE50-43FC-893D-BDE5E5BB9187}">
      <dgm:prSet phldrT="[Text]" custT="1"/>
      <dgm:spPr/>
      <dgm:t>
        <a:bodyPr/>
        <a:lstStyle/>
        <a:p>
          <a:r>
            <a:rPr lang="ro-RO" sz="1600" b="1" dirty="0"/>
            <a:t>Este utilizat </a:t>
          </a:r>
          <a:r>
            <a:rPr lang="en-US" sz="1600" b="1" dirty="0"/>
            <a:t>un tub </a:t>
          </a:r>
          <a:r>
            <a:rPr lang="en-US" sz="1600" b="1" dirty="0" err="1"/>
            <a:t>subțire</a:t>
          </a:r>
          <a:r>
            <a:rPr lang="ro-RO" sz="1600" b="1" dirty="0"/>
            <a:t>, lung și flexibil (</a:t>
          </a:r>
          <a:r>
            <a:rPr lang="ro-RO" sz="1600" b="1" u="sng" dirty="0"/>
            <a:t>50-60 cm</a:t>
          </a:r>
          <a:r>
            <a:rPr lang="ro-RO" sz="1600" b="1" dirty="0"/>
            <a:t>), </a:t>
          </a:r>
        </a:p>
        <a:p>
          <a:r>
            <a:rPr lang="ro-RO" sz="1600" b="1" dirty="0"/>
            <a:t>cu număr variabil de lumene (1-3), </a:t>
          </a:r>
        </a:p>
        <a:p>
          <a:r>
            <a:rPr lang="ro-RO" sz="1600" b="1" dirty="0"/>
            <a:t>prezintă supape (valve) care </a:t>
          </a:r>
          <a:r>
            <a:rPr lang="en-US" sz="1600" b="1" dirty="0" err="1"/>
            <a:t>previn</a:t>
          </a:r>
          <a:r>
            <a:rPr lang="en-US" sz="1600" b="1" dirty="0"/>
            <a:t> </a:t>
          </a:r>
          <a:r>
            <a:rPr lang="en-US" sz="1600" b="1" dirty="0" err="1"/>
            <a:t>refluxul</a:t>
          </a:r>
          <a:r>
            <a:rPr lang="en-US" sz="1600" b="1" dirty="0"/>
            <a:t> de </a:t>
          </a:r>
          <a:r>
            <a:rPr lang="en-US" sz="1600" b="1" dirty="0" err="1"/>
            <a:t>sânge</a:t>
          </a:r>
          <a:r>
            <a:rPr lang="en-US" sz="1600" b="1" dirty="0"/>
            <a:t> </a:t>
          </a:r>
          <a:r>
            <a:rPr lang="en-US" sz="1600" b="1" dirty="0" err="1"/>
            <a:t>în</a:t>
          </a:r>
          <a:r>
            <a:rPr lang="en-US" sz="1600" b="1" dirty="0"/>
            <a:t> </a:t>
          </a:r>
          <a:r>
            <a:rPr lang="en-US" sz="1600" b="1" dirty="0" err="1"/>
            <a:t>cateter</a:t>
          </a:r>
          <a:r>
            <a:rPr lang="ro-RO" sz="1600" b="1" dirty="0"/>
            <a:t> (</a:t>
          </a:r>
          <a:r>
            <a:rPr lang="en-US" sz="1600" b="1" dirty="0" err="1"/>
            <a:t>când</a:t>
          </a:r>
          <a:r>
            <a:rPr lang="en-US" sz="1600" b="1" dirty="0"/>
            <a:t> </a:t>
          </a:r>
          <a:r>
            <a:rPr lang="en-US" sz="1600" b="1" dirty="0" err="1"/>
            <a:t>sistemul</a:t>
          </a:r>
          <a:r>
            <a:rPr lang="en-US" sz="1600" b="1" dirty="0"/>
            <a:t> </a:t>
          </a:r>
          <a:r>
            <a:rPr lang="en-US" sz="1600" b="1" dirty="0" err="1"/>
            <a:t>este</a:t>
          </a:r>
          <a:r>
            <a:rPr lang="en-US" sz="1600" b="1" dirty="0"/>
            <a:t> </a:t>
          </a:r>
          <a:r>
            <a:rPr lang="en-US" sz="1600" b="1" dirty="0" err="1"/>
            <a:t>deschis</a:t>
          </a:r>
          <a:r>
            <a:rPr lang="ro-RO" sz="1600" b="1" dirty="0"/>
            <a:t>)</a:t>
          </a:r>
          <a:r>
            <a:rPr lang="en-US" sz="1200" dirty="0"/>
            <a:t>.</a:t>
          </a:r>
        </a:p>
      </dgm:t>
    </dgm:pt>
    <dgm:pt modelId="{5344C4CC-627A-4F57-AD14-0FB7A167FCE3}" type="parTrans" cxnId="{6BBD0CB8-7827-4179-86DB-5FBE0EC5869B}">
      <dgm:prSet/>
      <dgm:spPr/>
      <dgm:t>
        <a:bodyPr/>
        <a:lstStyle/>
        <a:p>
          <a:endParaRPr lang="en-US"/>
        </a:p>
      </dgm:t>
    </dgm:pt>
    <dgm:pt modelId="{7202EDC4-16A8-42D3-8D55-DD8D78D32557}" type="sibTrans" cxnId="{6BBD0CB8-7827-4179-86DB-5FBE0EC5869B}">
      <dgm:prSet/>
      <dgm:spPr/>
      <dgm:t>
        <a:bodyPr/>
        <a:lstStyle/>
        <a:p>
          <a:endParaRPr lang="en-US"/>
        </a:p>
      </dgm:t>
    </dgm:pt>
    <dgm:pt modelId="{3AEDA395-CDAC-4993-B889-0EBB4F60E2C5}">
      <dgm:prSet phldrT="[Text]" custT="1"/>
      <dgm:spPr/>
      <dgm:t>
        <a:bodyPr/>
        <a:lstStyle/>
        <a:p>
          <a:r>
            <a:rPr lang="en-US" sz="1400" b="1" dirty="0" err="1"/>
            <a:t>Venele</a:t>
          </a:r>
          <a:r>
            <a:rPr lang="en-US" sz="1400" b="1" dirty="0"/>
            <a:t> </a:t>
          </a:r>
          <a:r>
            <a:rPr lang="en-US" sz="1400" b="1" dirty="0" err="1"/>
            <a:t>copiilor</a:t>
          </a:r>
          <a:r>
            <a:rPr lang="en-US" sz="1400" b="1" dirty="0"/>
            <a:t> sunt </a:t>
          </a:r>
          <a:r>
            <a:rPr lang="en-US" sz="1400" b="1" dirty="0" err="1"/>
            <a:t>mai</a:t>
          </a:r>
          <a:r>
            <a:rPr lang="en-US" sz="1400" b="1" dirty="0"/>
            <a:t> </a:t>
          </a:r>
          <a:r>
            <a:rPr lang="en-US" sz="1400" b="1" dirty="0" err="1"/>
            <a:t>mici</a:t>
          </a:r>
          <a:r>
            <a:rPr lang="en-US" sz="1400" b="1" dirty="0"/>
            <a:t> </a:t>
          </a:r>
          <a:r>
            <a:rPr lang="en-US" sz="1400" b="1" dirty="0" err="1"/>
            <a:t>și</a:t>
          </a:r>
          <a:r>
            <a:rPr lang="en-US" sz="1400" b="1" dirty="0"/>
            <a:t> </a:t>
          </a:r>
          <a:r>
            <a:rPr lang="en-US" sz="1400" b="1" dirty="0" err="1"/>
            <a:t>mai</a:t>
          </a:r>
          <a:r>
            <a:rPr lang="en-US" sz="1400" b="1" dirty="0"/>
            <a:t> fragile</a:t>
          </a:r>
          <a:r>
            <a:rPr lang="ro-RO" sz="1400" b="1" dirty="0"/>
            <a:t> =&gt; </a:t>
          </a:r>
          <a:r>
            <a:rPr lang="en-US" sz="1400" b="1" dirty="0" err="1"/>
            <a:t>necesită</a:t>
          </a:r>
          <a:r>
            <a:rPr lang="en-US" sz="1400" b="1" dirty="0"/>
            <a:t> o </a:t>
          </a:r>
          <a:r>
            <a:rPr lang="en-US" sz="1400" b="1" dirty="0" err="1"/>
            <a:t>atenție</a:t>
          </a:r>
          <a:r>
            <a:rPr lang="en-US" sz="1400" b="1" dirty="0"/>
            <a:t> </a:t>
          </a:r>
          <a:r>
            <a:rPr lang="en-US" sz="1400" b="1" dirty="0" err="1"/>
            <a:t>specială</a:t>
          </a:r>
          <a:r>
            <a:rPr lang="en-US" sz="1400" b="1" dirty="0"/>
            <a:t> la </a:t>
          </a:r>
          <a:r>
            <a:rPr lang="en-US" sz="1400" b="1" dirty="0" err="1"/>
            <a:t>inserție</a:t>
          </a:r>
          <a:r>
            <a:rPr lang="en-US" sz="1400" b="1" dirty="0"/>
            <a:t> </a:t>
          </a:r>
          <a:r>
            <a:rPr lang="en-US" sz="1400" b="1" dirty="0" err="1"/>
            <a:t>și</a:t>
          </a:r>
          <a:r>
            <a:rPr lang="en-US" sz="1400" b="1" dirty="0"/>
            <a:t> </a:t>
          </a:r>
          <a:r>
            <a:rPr lang="en-US" sz="1400" b="1" dirty="0" err="1"/>
            <a:t>îngrijire</a:t>
          </a:r>
          <a:r>
            <a:rPr lang="ro-RO" sz="1400" b="1" dirty="0"/>
            <a:t>: </a:t>
          </a:r>
        </a:p>
        <a:p>
          <a:r>
            <a:rPr lang="ro-RO" sz="1400" b="1" dirty="0"/>
            <a:t>=&gt; M</a:t>
          </a:r>
          <a:r>
            <a:rPr lang="en-US" sz="1400" b="1" dirty="0" err="1"/>
            <a:t>ăsurători</a:t>
          </a:r>
          <a:r>
            <a:rPr lang="en-US" sz="1400" b="1" dirty="0"/>
            <a:t> precise </a:t>
          </a:r>
          <a:r>
            <a:rPr lang="en-US" sz="1400" b="1" dirty="0" err="1"/>
            <a:t>înainte</a:t>
          </a:r>
          <a:r>
            <a:rPr lang="en-US" sz="1400" b="1" dirty="0"/>
            <a:t> </a:t>
          </a:r>
          <a:r>
            <a:rPr lang="en-US" sz="1400" b="1"/>
            <a:t>de inserție</a:t>
          </a:r>
          <a:endParaRPr lang="ro-RO" sz="1400" b="1" dirty="0"/>
        </a:p>
        <a:p>
          <a:r>
            <a:rPr lang="ro-RO" sz="1400" b="1" dirty="0"/>
            <a:t>=&gt; </a:t>
          </a:r>
          <a:r>
            <a:rPr lang="ro-RO" sz="1400" b="1" u="sng" dirty="0"/>
            <a:t>U</a:t>
          </a:r>
          <a:r>
            <a:rPr lang="en-US" sz="1400" b="1" u="sng" dirty="0" err="1"/>
            <a:t>tilizarea</a:t>
          </a:r>
          <a:r>
            <a:rPr lang="en-US" sz="1400" b="1" u="sng" dirty="0"/>
            <a:t> </a:t>
          </a:r>
          <a:r>
            <a:rPr lang="en-US" sz="1400" b="1" u="sng" dirty="0" err="1"/>
            <a:t>ecografiei</a:t>
          </a:r>
          <a:r>
            <a:rPr lang="en-US" sz="1400" b="1" u="sng" dirty="0"/>
            <a:t> </a:t>
          </a:r>
          <a:r>
            <a:rPr lang="en-US" sz="1400" b="1" dirty="0" err="1"/>
            <a:t>pentru</a:t>
          </a:r>
          <a:r>
            <a:rPr lang="en-US" sz="1400" b="1" dirty="0"/>
            <a:t> </a:t>
          </a:r>
          <a:r>
            <a:rPr lang="en-US" sz="1400" b="1" dirty="0" err="1"/>
            <a:t>identificarea</a:t>
          </a:r>
          <a:r>
            <a:rPr lang="en-US" sz="1400" b="1" dirty="0"/>
            <a:t> </a:t>
          </a:r>
          <a:r>
            <a:rPr lang="en-US" sz="1400" b="1" dirty="0" err="1"/>
            <a:t>venelor</a:t>
          </a:r>
          <a:r>
            <a:rPr lang="en-US" sz="1400" b="1" dirty="0"/>
            <a:t> </a:t>
          </a:r>
          <a:r>
            <a:rPr lang="en-US" sz="1400" b="1" dirty="0" err="1"/>
            <a:t>potrivite</a:t>
          </a:r>
          <a:r>
            <a:rPr lang="en-US" sz="1400" b="1" dirty="0"/>
            <a:t> </a:t>
          </a:r>
          <a:r>
            <a:rPr lang="en-US" sz="1400" b="1" dirty="0" err="1"/>
            <a:t>și</a:t>
          </a:r>
          <a:r>
            <a:rPr lang="en-US" sz="1400" b="1" dirty="0"/>
            <a:t> </a:t>
          </a:r>
          <a:endParaRPr lang="ro-RO" sz="1400" b="1" dirty="0"/>
        </a:p>
        <a:p>
          <a:r>
            <a:rPr lang="ro-RO" sz="1400" b="1" dirty="0"/>
            <a:t>=&gt; </a:t>
          </a:r>
          <a:r>
            <a:rPr lang="ro-RO" sz="1400" b="1" u="sng" dirty="0"/>
            <a:t>M</a:t>
          </a:r>
          <a:r>
            <a:rPr lang="en-US" sz="1400" b="1" u="sng" dirty="0" err="1"/>
            <a:t>ăsurarea</a:t>
          </a:r>
          <a:r>
            <a:rPr lang="en-US" sz="1400" b="1" u="sng" dirty="0"/>
            <a:t> </a:t>
          </a:r>
          <a:r>
            <a:rPr lang="en-US" sz="1400" b="1" u="sng" dirty="0" err="1"/>
            <a:t>distan</a:t>
          </a:r>
          <a:r>
            <a:rPr lang="ro-RO" sz="1400" b="1" u="sng" dirty="0"/>
            <a:t>ț</a:t>
          </a:r>
          <a:r>
            <a:rPr lang="en-US" sz="1400" b="1" u="sng" dirty="0" err="1"/>
            <a:t>ei</a:t>
          </a:r>
          <a:r>
            <a:rPr lang="en-US" sz="1400" b="1" u="sng" dirty="0"/>
            <a:t> </a:t>
          </a:r>
          <a:r>
            <a:rPr lang="en-US" sz="1400" b="1" u="sng" dirty="0" err="1"/>
            <a:t>până</a:t>
          </a:r>
          <a:r>
            <a:rPr lang="en-US" sz="1400" b="1" u="sng" dirty="0"/>
            <a:t> la vena </a:t>
          </a:r>
          <a:r>
            <a:rPr lang="en-US" sz="1400" b="1" u="sng" dirty="0" err="1"/>
            <a:t>centrală</a:t>
          </a:r>
          <a:r>
            <a:rPr lang="en-US" sz="1400" b="1"/>
            <a:t>.</a:t>
          </a:r>
          <a:r>
            <a:rPr lang="ro-RO" sz="1400" b="1"/>
            <a:t> </a:t>
          </a:r>
          <a:endParaRPr lang="ro-RO" sz="1400" b="1" dirty="0"/>
        </a:p>
      </dgm:t>
    </dgm:pt>
    <dgm:pt modelId="{09E1F851-A1A5-4CF0-9D24-F8E4099327C9}" type="parTrans" cxnId="{CBE15415-0E12-4BD6-9977-513310134EF5}">
      <dgm:prSet/>
      <dgm:spPr/>
      <dgm:t>
        <a:bodyPr/>
        <a:lstStyle/>
        <a:p>
          <a:endParaRPr lang="en-US"/>
        </a:p>
      </dgm:t>
    </dgm:pt>
    <dgm:pt modelId="{A76D5A06-0C75-430B-BF54-415F844A49D9}" type="sibTrans" cxnId="{CBE15415-0E12-4BD6-9977-513310134EF5}">
      <dgm:prSet/>
      <dgm:spPr/>
      <dgm:t>
        <a:bodyPr/>
        <a:lstStyle/>
        <a:p>
          <a:endParaRPr lang="en-US"/>
        </a:p>
      </dgm:t>
    </dgm:pt>
    <dgm:pt modelId="{5CB7A4D8-2B37-4D69-A5B1-9915AD2E79EE}">
      <dgm:prSet custT="1"/>
      <dgm:spPr/>
      <dgm:t>
        <a:bodyPr/>
        <a:lstStyle/>
        <a:p>
          <a:r>
            <a:rPr lang="ro-RO" sz="1800" b="1" dirty="0"/>
            <a:t>S</a:t>
          </a:r>
          <a:r>
            <a:rPr lang="en-US" sz="1800" b="1" dirty="0" err="1"/>
            <a:t>unt</a:t>
          </a:r>
          <a:r>
            <a:rPr lang="en-US" sz="1800" b="1" dirty="0"/>
            <a:t> de </a:t>
          </a:r>
          <a:r>
            <a:rPr lang="en-US" sz="1800" b="1" dirty="0" err="1"/>
            <a:t>obicei</a:t>
          </a:r>
          <a:r>
            <a:rPr lang="en-US" sz="1800" b="1" dirty="0"/>
            <a:t> </a:t>
          </a:r>
          <a:r>
            <a:rPr lang="en-US" sz="1800" b="1" u="sng" dirty="0" err="1"/>
            <a:t>plasate</a:t>
          </a:r>
          <a:r>
            <a:rPr lang="en-US" sz="1800" b="1" u="sng" dirty="0"/>
            <a:t> non-chirurgical la </a:t>
          </a:r>
          <a:r>
            <a:rPr lang="en-US" sz="1800" b="1" u="sng" dirty="0" err="1"/>
            <a:t>patul</a:t>
          </a:r>
          <a:r>
            <a:rPr lang="ro-RO" sz="1800" b="1" u="sng" dirty="0"/>
            <a:t> pacientului</a:t>
          </a:r>
          <a:r>
            <a:rPr lang="en-US" sz="1800" b="1" dirty="0"/>
            <a:t>, </a:t>
          </a:r>
          <a:r>
            <a:rPr lang="en-US" sz="1800" b="1" dirty="0" err="1"/>
            <a:t>folosind</a:t>
          </a:r>
          <a:r>
            <a:rPr lang="en-US" sz="1800" b="1" dirty="0"/>
            <a:t> </a:t>
          </a:r>
          <a:r>
            <a:rPr lang="en-US" sz="1800" b="1" u="sng" dirty="0" err="1"/>
            <a:t>ghidare</a:t>
          </a:r>
          <a:r>
            <a:rPr lang="en-US" sz="1800" b="1" u="sng" dirty="0"/>
            <a:t> cu </a:t>
          </a:r>
          <a:r>
            <a:rPr lang="en-US" sz="1800" b="1" u="sng" dirty="0" err="1"/>
            <a:t>ultrasunete</a:t>
          </a:r>
          <a:r>
            <a:rPr lang="ro-RO" sz="1800" b="1" u="sng" dirty="0"/>
            <a:t> </a:t>
          </a:r>
          <a:r>
            <a:rPr lang="ro-RO" sz="1800" b="1" dirty="0"/>
            <a:t>(localizarea venelor) și </a:t>
          </a:r>
          <a:r>
            <a:rPr lang="ro-RO" sz="1800" b="1" u="sng" dirty="0"/>
            <a:t>materiale sterile </a:t>
          </a:r>
          <a:r>
            <a:rPr lang="ro-RO" sz="1800" b="1" dirty="0"/>
            <a:t>(manuși, halat și câmpuri sterile).</a:t>
          </a:r>
          <a:endParaRPr lang="en-US" sz="1800" b="1" dirty="0"/>
        </a:p>
      </dgm:t>
    </dgm:pt>
    <dgm:pt modelId="{559A7859-ED44-4966-AE22-574D2AAC9796}" type="parTrans" cxnId="{799DD84D-4A95-4D88-A563-92BA363C5832}">
      <dgm:prSet/>
      <dgm:spPr/>
      <dgm:t>
        <a:bodyPr/>
        <a:lstStyle/>
        <a:p>
          <a:endParaRPr lang="en-US"/>
        </a:p>
      </dgm:t>
    </dgm:pt>
    <dgm:pt modelId="{F03B54F1-7C8D-48D7-902F-D079232DB317}" type="sibTrans" cxnId="{799DD84D-4A95-4D88-A563-92BA363C5832}">
      <dgm:prSet/>
      <dgm:spPr/>
      <dgm:t>
        <a:bodyPr/>
        <a:lstStyle/>
        <a:p>
          <a:endParaRPr lang="en-US"/>
        </a:p>
      </dgm:t>
    </dgm:pt>
    <dgm:pt modelId="{58FC0419-6D7E-4C1F-ADAD-703E0069FF16}" type="pres">
      <dgm:prSet presAssocID="{B5901D36-146D-4FF9-922B-B4CF97D2D07D}" presName="diagram" presStyleCnt="0">
        <dgm:presLayoutVars>
          <dgm:dir/>
          <dgm:resizeHandles val="exact"/>
        </dgm:presLayoutVars>
      </dgm:prSet>
      <dgm:spPr/>
    </dgm:pt>
    <dgm:pt modelId="{AFDA5501-278A-4073-9F20-48C77C1BA00B}" type="pres">
      <dgm:prSet presAssocID="{E87700C1-1EB7-4A9A-841A-88DFC55749C6}" presName="node" presStyleLbl="node1" presStyleIdx="0" presStyleCnt="4">
        <dgm:presLayoutVars>
          <dgm:bulletEnabled val="1"/>
        </dgm:presLayoutVars>
      </dgm:prSet>
      <dgm:spPr/>
    </dgm:pt>
    <dgm:pt modelId="{00A02787-1EDF-4B62-B806-2903C612FE5F}" type="pres">
      <dgm:prSet presAssocID="{3990AFF6-6672-4112-B4DB-F2D201991BE5}" presName="sibTrans" presStyleCnt="0"/>
      <dgm:spPr/>
    </dgm:pt>
    <dgm:pt modelId="{03EFCACE-8BE7-449E-91FA-0C06F15A395E}" type="pres">
      <dgm:prSet presAssocID="{EE44D115-FE50-43FC-893D-BDE5E5BB9187}" presName="node" presStyleLbl="node1" presStyleIdx="1" presStyleCnt="4">
        <dgm:presLayoutVars>
          <dgm:bulletEnabled val="1"/>
        </dgm:presLayoutVars>
      </dgm:prSet>
      <dgm:spPr/>
    </dgm:pt>
    <dgm:pt modelId="{E2F83A04-8885-4B18-BA92-F7F928AB38CD}" type="pres">
      <dgm:prSet presAssocID="{7202EDC4-16A8-42D3-8D55-DD8D78D32557}" presName="sibTrans" presStyleCnt="0"/>
      <dgm:spPr/>
    </dgm:pt>
    <dgm:pt modelId="{AFD5BC1E-90A1-4B69-9933-6A3FD95B5E97}" type="pres">
      <dgm:prSet presAssocID="{5CB7A4D8-2B37-4D69-A5B1-9915AD2E79EE}" presName="node" presStyleLbl="node1" presStyleIdx="2" presStyleCnt="4">
        <dgm:presLayoutVars>
          <dgm:bulletEnabled val="1"/>
        </dgm:presLayoutVars>
      </dgm:prSet>
      <dgm:spPr/>
    </dgm:pt>
    <dgm:pt modelId="{274001FB-5BF5-4009-8BF5-EC93BBDC5F77}" type="pres">
      <dgm:prSet presAssocID="{F03B54F1-7C8D-48D7-902F-D079232DB317}" presName="sibTrans" presStyleCnt="0"/>
      <dgm:spPr/>
    </dgm:pt>
    <dgm:pt modelId="{C6EECEEC-4DC1-4947-9873-F8D9732A4E8B}" type="pres">
      <dgm:prSet presAssocID="{3AEDA395-CDAC-4993-B889-0EBB4F60E2C5}" presName="node" presStyleLbl="node1" presStyleIdx="3" presStyleCnt="4">
        <dgm:presLayoutVars>
          <dgm:bulletEnabled val="1"/>
        </dgm:presLayoutVars>
      </dgm:prSet>
      <dgm:spPr/>
    </dgm:pt>
  </dgm:ptLst>
  <dgm:cxnLst>
    <dgm:cxn modelId="{36B2CC09-D6C0-4D7D-8D26-0221BB53DD32}" type="presOf" srcId="{5CB7A4D8-2B37-4D69-A5B1-9915AD2E79EE}" destId="{AFD5BC1E-90A1-4B69-9933-6A3FD95B5E97}" srcOrd="0" destOrd="0" presId="urn:microsoft.com/office/officeart/2005/8/layout/default"/>
    <dgm:cxn modelId="{E988BA11-3A91-4E96-A766-9160D88AA981}" srcId="{B5901D36-146D-4FF9-922B-B4CF97D2D07D}" destId="{E87700C1-1EB7-4A9A-841A-88DFC55749C6}" srcOrd="0" destOrd="0" parTransId="{AF276C60-5CBF-44AF-BC41-371076F8A34E}" sibTransId="{3990AFF6-6672-4112-B4DB-F2D201991BE5}"/>
    <dgm:cxn modelId="{CBE15415-0E12-4BD6-9977-513310134EF5}" srcId="{B5901D36-146D-4FF9-922B-B4CF97D2D07D}" destId="{3AEDA395-CDAC-4993-B889-0EBB4F60E2C5}" srcOrd="3" destOrd="0" parTransId="{09E1F851-A1A5-4CF0-9D24-F8E4099327C9}" sibTransId="{A76D5A06-0C75-430B-BF54-415F844A49D9}"/>
    <dgm:cxn modelId="{799DD84D-4A95-4D88-A563-92BA363C5832}" srcId="{B5901D36-146D-4FF9-922B-B4CF97D2D07D}" destId="{5CB7A4D8-2B37-4D69-A5B1-9915AD2E79EE}" srcOrd="2" destOrd="0" parTransId="{559A7859-ED44-4966-AE22-574D2AAC9796}" sibTransId="{F03B54F1-7C8D-48D7-902F-D079232DB317}"/>
    <dgm:cxn modelId="{C97C037F-3DF0-4D95-A8AA-6FDDCADC59DC}" type="presOf" srcId="{B5901D36-146D-4FF9-922B-B4CF97D2D07D}" destId="{58FC0419-6D7E-4C1F-ADAD-703E0069FF16}" srcOrd="0" destOrd="0" presId="urn:microsoft.com/office/officeart/2005/8/layout/default"/>
    <dgm:cxn modelId="{0CC021A7-2155-4EEE-953B-E891CAA63FC2}" type="presOf" srcId="{3AEDA395-CDAC-4993-B889-0EBB4F60E2C5}" destId="{C6EECEEC-4DC1-4947-9873-F8D9732A4E8B}" srcOrd="0" destOrd="0" presId="urn:microsoft.com/office/officeart/2005/8/layout/default"/>
    <dgm:cxn modelId="{6BBD0CB8-7827-4179-86DB-5FBE0EC5869B}" srcId="{B5901D36-146D-4FF9-922B-B4CF97D2D07D}" destId="{EE44D115-FE50-43FC-893D-BDE5E5BB9187}" srcOrd="1" destOrd="0" parTransId="{5344C4CC-627A-4F57-AD14-0FB7A167FCE3}" sibTransId="{7202EDC4-16A8-42D3-8D55-DD8D78D32557}"/>
    <dgm:cxn modelId="{654704F0-0775-49B9-B94F-AD2C8FD750EC}" type="presOf" srcId="{EE44D115-FE50-43FC-893D-BDE5E5BB9187}" destId="{03EFCACE-8BE7-449E-91FA-0C06F15A395E}" srcOrd="0" destOrd="0" presId="urn:microsoft.com/office/officeart/2005/8/layout/default"/>
    <dgm:cxn modelId="{76DDBCFA-C321-420B-94BC-D0F2A1985822}" type="presOf" srcId="{E87700C1-1EB7-4A9A-841A-88DFC55749C6}" destId="{AFDA5501-278A-4073-9F20-48C77C1BA00B}" srcOrd="0" destOrd="0" presId="urn:microsoft.com/office/officeart/2005/8/layout/default"/>
    <dgm:cxn modelId="{C4B58ADB-0DE5-450A-98BF-E919E1C3218B}" type="presParOf" srcId="{58FC0419-6D7E-4C1F-ADAD-703E0069FF16}" destId="{AFDA5501-278A-4073-9F20-48C77C1BA00B}" srcOrd="0" destOrd="0" presId="urn:microsoft.com/office/officeart/2005/8/layout/default"/>
    <dgm:cxn modelId="{9B218388-5153-4DD5-A59C-4710086D1A9D}" type="presParOf" srcId="{58FC0419-6D7E-4C1F-ADAD-703E0069FF16}" destId="{00A02787-1EDF-4B62-B806-2903C612FE5F}" srcOrd="1" destOrd="0" presId="urn:microsoft.com/office/officeart/2005/8/layout/default"/>
    <dgm:cxn modelId="{B7E17B26-51E2-4B04-BFEC-7753F7B7AAD2}" type="presParOf" srcId="{58FC0419-6D7E-4C1F-ADAD-703E0069FF16}" destId="{03EFCACE-8BE7-449E-91FA-0C06F15A395E}" srcOrd="2" destOrd="0" presId="urn:microsoft.com/office/officeart/2005/8/layout/default"/>
    <dgm:cxn modelId="{8B088DF7-4E70-432A-A724-86DB3A9F4C8E}" type="presParOf" srcId="{58FC0419-6D7E-4C1F-ADAD-703E0069FF16}" destId="{E2F83A04-8885-4B18-BA92-F7F928AB38CD}" srcOrd="3" destOrd="0" presId="urn:microsoft.com/office/officeart/2005/8/layout/default"/>
    <dgm:cxn modelId="{B9E8500D-DEDC-41A7-9B7A-1A6A70DBD719}" type="presParOf" srcId="{58FC0419-6D7E-4C1F-ADAD-703E0069FF16}" destId="{AFD5BC1E-90A1-4B69-9933-6A3FD95B5E97}" srcOrd="4" destOrd="0" presId="urn:microsoft.com/office/officeart/2005/8/layout/default"/>
    <dgm:cxn modelId="{40DCAE79-D0F3-408E-984E-7D0E1CC05E76}" type="presParOf" srcId="{58FC0419-6D7E-4C1F-ADAD-703E0069FF16}" destId="{274001FB-5BF5-4009-8BF5-EC93BBDC5F77}" srcOrd="5" destOrd="0" presId="urn:microsoft.com/office/officeart/2005/8/layout/default"/>
    <dgm:cxn modelId="{91453249-3448-4FA8-B60D-B9C5846D7887}" type="presParOf" srcId="{58FC0419-6D7E-4C1F-ADAD-703E0069FF16}" destId="{C6EECEEC-4DC1-4947-9873-F8D9732A4E8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E47F6C-C32A-4D35-BBD9-4C9F49F9F8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3C4ED2-B16C-42D0-AD94-888DD2AFCAB8}">
      <dgm:prSet phldrT="[Text]" custT="1"/>
      <dgm:spPr/>
      <dgm:t>
        <a:bodyPr/>
        <a:lstStyle/>
        <a:p>
          <a:pPr algn="ctr"/>
          <a:r>
            <a:rPr lang="ro-RO" sz="1800" b="1" u="sng" dirty="0"/>
            <a:t>Consimțământul părinților </a:t>
          </a:r>
          <a:r>
            <a:rPr lang="ro-RO" sz="1800" b="1" dirty="0"/>
            <a:t>pacientului/reprezentant legal în urma </a:t>
          </a:r>
          <a:r>
            <a:rPr lang="ro-RO" sz="1800" b="1" u="sng" dirty="0"/>
            <a:t>informării </a:t>
          </a:r>
          <a:r>
            <a:rPr lang="ro-RO" sz="1800" b="1" dirty="0"/>
            <a:t>referitor la procedură, </a:t>
          </a:r>
          <a:r>
            <a:rPr lang="ro-RO" sz="1800" b="1" u="sng" dirty="0"/>
            <a:t>beneficiile și riscurile </a:t>
          </a:r>
          <a:r>
            <a:rPr lang="ro-RO" sz="1800" b="1" dirty="0"/>
            <a:t>montării   PICC line.</a:t>
          </a:r>
          <a:endParaRPr lang="en-US" sz="1800" b="1" dirty="0"/>
        </a:p>
      </dgm:t>
    </dgm:pt>
    <dgm:pt modelId="{41ACACD4-83FC-468B-8129-E939F029D38F}" type="parTrans" cxnId="{DF0F1990-D9EB-487E-9080-488FD2E08402}">
      <dgm:prSet/>
      <dgm:spPr/>
      <dgm:t>
        <a:bodyPr/>
        <a:lstStyle/>
        <a:p>
          <a:endParaRPr lang="en-US"/>
        </a:p>
      </dgm:t>
    </dgm:pt>
    <dgm:pt modelId="{8C5B8D14-4235-41BD-8FF0-244D5E93CCBB}" type="sibTrans" cxnId="{DF0F1990-D9EB-487E-9080-488FD2E08402}">
      <dgm:prSet/>
      <dgm:spPr/>
      <dgm:t>
        <a:bodyPr/>
        <a:lstStyle/>
        <a:p>
          <a:endParaRPr lang="en-US"/>
        </a:p>
      </dgm:t>
    </dgm:pt>
    <dgm:pt modelId="{A46CF01A-5043-4D1E-B57A-F80EF7DDCFE0}">
      <dgm:prSet phldrT="[Text]"/>
      <dgm:spPr/>
      <dgm:t>
        <a:bodyPr/>
        <a:lstStyle/>
        <a:p>
          <a:pPr algn="ctr"/>
          <a:r>
            <a:rPr lang="ro-RO" b="1" dirty="0"/>
            <a:t>Discuție despre </a:t>
          </a:r>
          <a:r>
            <a:rPr lang="ro-RO" b="1" u="sng" dirty="0"/>
            <a:t>istoricul medical al pacientului  </a:t>
          </a:r>
          <a:r>
            <a:rPr lang="ro-RO" b="1" dirty="0"/>
            <a:t>cu un profesionist din domeniul sănătății.</a:t>
          </a:r>
          <a:endParaRPr lang="en-US" b="1" dirty="0"/>
        </a:p>
      </dgm:t>
    </dgm:pt>
    <dgm:pt modelId="{0DB01F00-63B4-4C47-8A4D-020DA0A0902E}" type="parTrans" cxnId="{AFCB1E88-B1A7-48A1-9001-A7E46BBE8318}">
      <dgm:prSet/>
      <dgm:spPr/>
      <dgm:t>
        <a:bodyPr/>
        <a:lstStyle/>
        <a:p>
          <a:endParaRPr lang="en-US"/>
        </a:p>
      </dgm:t>
    </dgm:pt>
    <dgm:pt modelId="{B0D589CD-CB6A-4B01-90BB-BCE7595E24B1}" type="sibTrans" cxnId="{AFCB1E88-B1A7-48A1-9001-A7E46BBE8318}">
      <dgm:prSet/>
      <dgm:spPr/>
      <dgm:t>
        <a:bodyPr/>
        <a:lstStyle/>
        <a:p>
          <a:endParaRPr lang="en-US"/>
        </a:p>
      </dgm:t>
    </dgm:pt>
    <dgm:pt modelId="{F5341933-8839-43BE-847D-3F6E7E7200BD}">
      <dgm:prSet phldrT="[Text]"/>
      <dgm:spPr/>
      <dgm:t>
        <a:bodyPr/>
        <a:lstStyle/>
        <a:p>
          <a:pPr algn="ctr"/>
          <a:r>
            <a:rPr lang="en-US" b="1" u="sng" dirty="0"/>
            <a:t>Analize de </a:t>
          </a:r>
          <a:r>
            <a:rPr lang="en-US" b="1" u="sng" dirty="0" err="1"/>
            <a:t>sânge</a:t>
          </a:r>
          <a:r>
            <a:rPr lang="ro-RO" b="1" dirty="0"/>
            <a:t>: trombocite, teste de coagulare.</a:t>
          </a:r>
        </a:p>
        <a:p>
          <a:pPr algn="ctr"/>
          <a:r>
            <a:rPr lang="ro-RO" b="1" u="sng" dirty="0"/>
            <a:t>Teste imagistice</a:t>
          </a:r>
          <a:r>
            <a:rPr lang="ro-RO" b="1" dirty="0"/>
            <a:t>: </a:t>
          </a:r>
          <a:r>
            <a:rPr lang="en-US" b="1" dirty="0" err="1"/>
            <a:t>imagini</a:t>
          </a:r>
          <a:r>
            <a:rPr lang="en-US" b="1" dirty="0"/>
            <a:t> ale </a:t>
          </a:r>
          <a:r>
            <a:rPr lang="en-US" b="1" dirty="0" err="1"/>
            <a:t>venelor</a:t>
          </a:r>
          <a:r>
            <a:rPr lang="ro-RO" b="1" dirty="0"/>
            <a:t>: </a:t>
          </a:r>
          <a:r>
            <a:rPr lang="en-US" b="1" dirty="0"/>
            <a:t> </a:t>
          </a:r>
          <a:r>
            <a:rPr lang="en-US" b="1" dirty="0" err="1"/>
            <a:t>radiografiile</a:t>
          </a:r>
          <a:r>
            <a:rPr lang="en-US" b="1" dirty="0"/>
            <a:t> </a:t>
          </a:r>
          <a:r>
            <a:rPr lang="en-US" b="1" dirty="0" err="1"/>
            <a:t>sau</a:t>
          </a:r>
          <a:r>
            <a:rPr lang="en-US" b="1" dirty="0"/>
            <a:t> </a:t>
          </a:r>
          <a:r>
            <a:rPr lang="en-US" b="1" dirty="0" err="1"/>
            <a:t>ecografia</a:t>
          </a:r>
          <a:endParaRPr lang="en-US" b="1" dirty="0"/>
        </a:p>
      </dgm:t>
    </dgm:pt>
    <dgm:pt modelId="{E99AB696-8783-4326-A70F-B44918F182F3}" type="parTrans" cxnId="{B3AD80AF-6014-4973-9287-524710EDB4B2}">
      <dgm:prSet/>
      <dgm:spPr/>
      <dgm:t>
        <a:bodyPr/>
        <a:lstStyle/>
        <a:p>
          <a:endParaRPr lang="en-US"/>
        </a:p>
      </dgm:t>
    </dgm:pt>
    <dgm:pt modelId="{BF93D02C-38DE-4990-900C-B6E00D287EE9}" type="sibTrans" cxnId="{B3AD80AF-6014-4973-9287-524710EDB4B2}">
      <dgm:prSet/>
      <dgm:spPr/>
      <dgm:t>
        <a:bodyPr/>
        <a:lstStyle/>
        <a:p>
          <a:endParaRPr lang="en-US"/>
        </a:p>
      </dgm:t>
    </dgm:pt>
    <dgm:pt modelId="{A5594F41-354A-4DEB-9C49-F696024C40AE}">
      <dgm:prSet phldrT="[Text]"/>
      <dgm:spPr/>
      <dgm:t>
        <a:bodyPr/>
        <a:lstStyle/>
        <a:p>
          <a:pPr algn="ctr"/>
          <a:r>
            <a:rPr lang="ro-RO" b="1" dirty="0"/>
            <a:t>Posibile alte afecțiuni: dispozitiv cardiac, </a:t>
          </a:r>
          <a:r>
            <a:rPr lang="en-US" b="1" dirty="0" err="1"/>
            <a:t>intervențiile</a:t>
          </a:r>
          <a:r>
            <a:rPr lang="en-US" b="1" dirty="0"/>
            <a:t> </a:t>
          </a:r>
          <a:r>
            <a:rPr lang="en-US" b="1" dirty="0" err="1"/>
            <a:t>chirurgicale</a:t>
          </a:r>
          <a:r>
            <a:rPr lang="en-US" b="1" dirty="0"/>
            <a:t> </a:t>
          </a:r>
          <a:r>
            <a:rPr lang="en-US" b="1" dirty="0" err="1"/>
            <a:t>anterioare</a:t>
          </a:r>
          <a:r>
            <a:rPr lang="en-US" b="1" dirty="0"/>
            <a:t> la </a:t>
          </a:r>
          <a:r>
            <a:rPr lang="en-US" b="1" dirty="0" err="1"/>
            <a:t>braț</a:t>
          </a:r>
          <a:r>
            <a:rPr lang="en-US" b="1" dirty="0"/>
            <a:t>, </a:t>
          </a:r>
          <a:r>
            <a:rPr lang="en-US" b="1" dirty="0" err="1"/>
            <a:t>leziuni</a:t>
          </a:r>
          <a:r>
            <a:rPr lang="en-US" b="1" dirty="0"/>
            <a:t>, </a:t>
          </a:r>
          <a:r>
            <a:rPr lang="en-US" b="1" dirty="0" err="1"/>
            <a:t>arsuri</a:t>
          </a:r>
          <a:r>
            <a:rPr lang="en-US" b="1" dirty="0"/>
            <a:t> grave </a:t>
          </a:r>
          <a:r>
            <a:rPr lang="en-US" b="1" dirty="0" err="1"/>
            <a:t>sau</a:t>
          </a:r>
          <a:r>
            <a:rPr lang="en-US" b="1" dirty="0"/>
            <a:t> </a:t>
          </a:r>
          <a:r>
            <a:rPr lang="en-US" b="1" dirty="0" err="1"/>
            <a:t>radioterapie</a:t>
          </a:r>
          <a:r>
            <a:rPr lang="ro-RO" b="1" dirty="0"/>
            <a:t>, boli renale.</a:t>
          </a:r>
          <a:endParaRPr lang="en-US" b="1" dirty="0"/>
        </a:p>
      </dgm:t>
    </dgm:pt>
    <dgm:pt modelId="{45B10B8B-9EBC-40F2-9341-4B3CF233DA5E}" type="parTrans" cxnId="{F41F1849-9851-476C-8BD3-06A4A7A7D546}">
      <dgm:prSet/>
      <dgm:spPr/>
      <dgm:t>
        <a:bodyPr/>
        <a:lstStyle/>
        <a:p>
          <a:endParaRPr lang="en-US"/>
        </a:p>
      </dgm:t>
    </dgm:pt>
    <dgm:pt modelId="{DE52C147-8AB8-49A5-ACA4-7BBDFD778037}" type="sibTrans" cxnId="{F41F1849-9851-476C-8BD3-06A4A7A7D546}">
      <dgm:prSet/>
      <dgm:spPr/>
      <dgm:t>
        <a:bodyPr/>
        <a:lstStyle/>
        <a:p>
          <a:endParaRPr lang="en-US"/>
        </a:p>
      </dgm:t>
    </dgm:pt>
    <dgm:pt modelId="{625B0F8D-47F3-4636-AEE1-5F4C21574A8B}" type="pres">
      <dgm:prSet presAssocID="{83E47F6C-C32A-4D35-BBD9-4C9F49F9F8AE}" presName="Name0" presStyleCnt="0">
        <dgm:presLayoutVars>
          <dgm:chMax val="7"/>
          <dgm:chPref val="7"/>
          <dgm:dir/>
        </dgm:presLayoutVars>
      </dgm:prSet>
      <dgm:spPr/>
    </dgm:pt>
    <dgm:pt modelId="{7C4F5D59-EDB6-426C-8D44-C1D08DD56024}" type="pres">
      <dgm:prSet presAssocID="{83E47F6C-C32A-4D35-BBD9-4C9F49F9F8AE}" presName="Name1" presStyleCnt="0"/>
      <dgm:spPr/>
    </dgm:pt>
    <dgm:pt modelId="{02D23941-0E89-4FAF-921B-99432877F83A}" type="pres">
      <dgm:prSet presAssocID="{83E47F6C-C32A-4D35-BBD9-4C9F49F9F8AE}" presName="cycle" presStyleCnt="0"/>
      <dgm:spPr/>
    </dgm:pt>
    <dgm:pt modelId="{BA1382A3-433A-4DCB-A901-4EA8D3EF7246}" type="pres">
      <dgm:prSet presAssocID="{83E47F6C-C32A-4D35-BBD9-4C9F49F9F8AE}" presName="srcNode" presStyleLbl="node1" presStyleIdx="0" presStyleCnt="4"/>
      <dgm:spPr/>
    </dgm:pt>
    <dgm:pt modelId="{46C3DC94-A4EF-4D17-8165-FE389BD1C575}" type="pres">
      <dgm:prSet presAssocID="{83E47F6C-C32A-4D35-BBD9-4C9F49F9F8AE}" presName="conn" presStyleLbl="parChTrans1D2" presStyleIdx="0" presStyleCnt="1"/>
      <dgm:spPr/>
    </dgm:pt>
    <dgm:pt modelId="{BAF72EB8-ED22-4533-9142-39C229876FDB}" type="pres">
      <dgm:prSet presAssocID="{83E47F6C-C32A-4D35-BBD9-4C9F49F9F8AE}" presName="extraNode" presStyleLbl="node1" presStyleIdx="0" presStyleCnt="4"/>
      <dgm:spPr/>
    </dgm:pt>
    <dgm:pt modelId="{CB360046-7B37-4B35-99DC-FA7EFD9EFAAD}" type="pres">
      <dgm:prSet presAssocID="{83E47F6C-C32A-4D35-BBD9-4C9F49F9F8AE}" presName="dstNode" presStyleLbl="node1" presStyleIdx="0" presStyleCnt="4"/>
      <dgm:spPr/>
    </dgm:pt>
    <dgm:pt modelId="{59364F28-6EFE-471E-A6C1-FAD3FD625FA6}" type="pres">
      <dgm:prSet presAssocID="{873C4ED2-B16C-42D0-AD94-888DD2AFCAB8}" presName="text_1" presStyleLbl="node1" presStyleIdx="0" presStyleCnt="4" custScaleY="159064">
        <dgm:presLayoutVars>
          <dgm:bulletEnabled val="1"/>
        </dgm:presLayoutVars>
      </dgm:prSet>
      <dgm:spPr/>
    </dgm:pt>
    <dgm:pt modelId="{48077F16-963E-478E-90FA-057A6A962A0A}" type="pres">
      <dgm:prSet presAssocID="{873C4ED2-B16C-42D0-AD94-888DD2AFCAB8}" presName="accent_1" presStyleCnt="0"/>
      <dgm:spPr/>
    </dgm:pt>
    <dgm:pt modelId="{9954116C-6E7E-4DB8-A6E7-63D958BD3148}" type="pres">
      <dgm:prSet presAssocID="{873C4ED2-B16C-42D0-AD94-888DD2AFCAB8}" presName="accentRepeatNode" presStyleLbl="solidFgAcc1" presStyleIdx="0" presStyleCnt="4"/>
      <dgm:spPr/>
    </dgm:pt>
    <dgm:pt modelId="{BB057DE1-1D0E-457C-810B-8988CDE10108}" type="pres">
      <dgm:prSet presAssocID="{A46CF01A-5043-4D1E-B57A-F80EF7DDCFE0}" presName="text_2" presStyleLbl="node1" presStyleIdx="1" presStyleCnt="4">
        <dgm:presLayoutVars>
          <dgm:bulletEnabled val="1"/>
        </dgm:presLayoutVars>
      </dgm:prSet>
      <dgm:spPr/>
    </dgm:pt>
    <dgm:pt modelId="{2358306F-B7ED-4D6C-9708-FCF04E69B742}" type="pres">
      <dgm:prSet presAssocID="{A46CF01A-5043-4D1E-B57A-F80EF7DDCFE0}" presName="accent_2" presStyleCnt="0"/>
      <dgm:spPr/>
    </dgm:pt>
    <dgm:pt modelId="{C598ED95-82B7-41A2-B461-CF8118AEE2D9}" type="pres">
      <dgm:prSet presAssocID="{A46CF01A-5043-4D1E-B57A-F80EF7DDCFE0}" presName="accentRepeatNode" presStyleLbl="solidFgAcc1" presStyleIdx="1" presStyleCnt="4"/>
      <dgm:spPr/>
    </dgm:pt>
    <dgm:pt modelId="{A310222F-A562-4160-8A9E-D8447C6E61A4}" type="pres">
      <dgm:prSet presAssocID="{F5341933-8839-43BE-847D-3F6E7E7200BD}" presName="text_3" presStyleLbl="node1" presStyleIdx="2" presStyleCnt="4">
        <dgm:presLayoutVars>
          <dgm:bulletEnabled val="1"/>
        </dgm:presLayoutVars>
      </dgm:prSet>
      <dgm:spPr/>
    </dgm:pt>
    <dgm:pt modelId="{69AE42A3-463B-48C4-B1ED-169A2679DDC8}" type="pres">
      <dgm:prSet presAssocID="{F5341933-8839-43BE-847D-3F6E7E7200BD}" presName="accent_3" presStyleCnt="0"/>
      <dgm:spPr/>
    </dgm:pt>
    <dgm:pt modelId="{57824C12-4D1E-46A0-A236-3514720199CC}" type="pres">
      <dgm:prSet presAssocID="{F5341933-8839-43BE-847D-3F6E7E7200BD}" presName="accentRepeatNode" presStyleLbl="solidFgAcc1" presStyleIdx="2" presStyleCnt="4"/>
      <dgm:spPr/>
    </dgm:pt>
    <dgm:pt modelId="{45D1FB50-ED5B-440B-8521-C3062ADC5520}" type="pres">
      <dgm:prSet presAssocID="{A5594F41-354A-4DEB-9C49-F696024C40AE}" presName="text_4" presStyleLbl="node1" presStyleIdx="3" presStyleCnt="4">
        <dgm:presLayoutVars>
          <dgm:bulletEnabled val="1"/>
        </dgm:presLayoutVars>
      </dgm:prSet>
      <dgm:spPr/>
    </dgm:pt>
    <dgm:pt modelId="{73B8596C-20E1-4FA8-A6BC-483BED9FEB61}" type="pres">
      <dgm:prSet presAssocID="{A5594F41-354A-4DEB-9C49-F696024C40AE}" presName="accent_4" presStyleCnt="0"/>
      <dgm:spPr/>
    </dgm:pt>
    <dgm:pt modelId="{CFCE4B33-B991-438B-B6BA-AFCCC259E8F0}" type="pres">
      <dgm:prSet presAssocID="{A5594F41-354A-4DEB-9C49-F696024C40AE}" presName="accentRepeatNode" presStyleLbl="solidFgAcc1" presStyleIdx="3" presStyleCnt="4"/>
      <dgm:spPr/>
    </dgm:pt>
  </dgm:ptLst>
  <dgm:cxnLst>
    <dgm:cxn modelId="{C377A60D-EC24-423A-9A7B-F80C88CFD71C}" type="presOf" srcId="{F5341933-8839-43BE-847D-3F6E7E7200BD}" destId="{A310222F-A562-4160-8A9E-D8447C6E61A4}" srcOrd="0" destOrd="0" presId="urn:microsoft.com/office/officeart/2008/layout/VerticalCurvedList"/>
    <dgm:cxn modelId="{9E45A913-549C-44E0-AECC-E285A0626B7F}" type="presOf" srcId="{83E47F6C-C32A-4D35-BBD9-4C9F49F9F8AE}" destId="{625B0F8D-47F3-4636-AEE1-5F4C21574A8B}" srcOrd="0" destOrd="0" presId="urn:microsoft.com/office/officeart/2008/layout/VerticalCurvedList"/>
    <dgm:cxn modelId="{85087316-D2A8-48E1-8D8C-2FDA16FDBE79}" type="presOf" srcId="{873C4ED2-B16C-42D0-AD94-888DD2AFCAB8}" destId="{59364F28-6EFE-471E-A6C1-FAD3FD625FA6}" srcOrd="0" destOrd="0" presId="urn:microsoft.com/office/officeart/2008/layout/VerticalCurvedList"/>
    <dgm:cxn modelId="{F41F1849-9851-476C-8BD3-06A4A7A7D546}" srcId="{83E47F6C-C32A-4D35-BBD9-4C9F49F9F8AE}" destId="{A5594F41-354A-4DEB-9C49-F696024C40AE}" srcOrd="3" destOrd="0" parTransId="{45B10B8B-9EBC-40F2-9341-4B3CF233DA5E}" sibTransId="{DE52C147-8AB8-49A5-ACA4-7BBDFD778037}"/>
    <dgm:cxn modelId="{918B7C7C-0942-46F7-8F84-6439250F2AA3}" type="presOf" srcId="{8C5B8D14-4235-41BD-8FF0-244D5E93CCBB}" destId="{46C3DC94-A4EF-4D17-8165-FE389BD1C575}" srcOrd="0" destOrd="0" presId="urn:microsoft.com/office/officeart/2008/layout/VerticalCurvedList"/>
    <dgm:cxn modelId="{AFCB1E88-B1A7-48A1-9001-A7E46BBE8318}" srcId="{83E47F6C-C32A-4D35-BBD9-4C9F49F9F8AE}" destId="{A46CF01A-5043-4D1E-B57A-F80EF7DDCFE0}" srcOrd="1" destOrd="0" parTransId="{0DB01F00-63B4-4C47-8A4D-020DA0A0902E}" sibTransId="{B0D589CD-CB6A-4B01-90BB-BCE7595E24B1}"/>
    <dgm:cxn modelId="{DF0F1990-D9EB-487E-9080-488FD2E08402}" srcId="{83E47F6C-C32A-4D35-BBD9-4C9F49F9F8AE}" destId="{873C4ED2-B16C-42D0-AD94-888DD2AFCAB8}" srcOrd="0" destOrd="0" parTransId="{41ACACD4-83FC-468B-8129-E939F029D38F}" sibTransId="{8C5B8D14-4235-41BD-8FF0-244D5E93CCBB}"/>
    <dgm:cxn modelId="{B3AD80AF-6014-4973-9287-524710EDB4B2}" srcId="{83E47F6C-C32A-4D35-BBD9-4C9F49F9F8AE}" destId="{F5341933-8839-43BE-847D-3F6E7E7200BD}" srcOrd="2" destOrd="0" parTransId="{E99AB696-8783-4326-A70F-B44918F182F3}" sibTransId="{BF93D02C-38DE-4990-900C-B6E00D287EE9}"/>
    <dgm:cxn modelId="{2B7BB7B2-F269-43CE-9BC7-E530C72BA7FE}" type="presOf" srcId="{A46CF01A-5043-4D1E-B57A-F80EF7DDCFE0}" destId="{BB057DE1-1D0E-457C-810B-8988CDE10108}" srcOrd="0" destOrd="0" presId="urn:microsoft.com/office/officeart/2008/layout/VerticalCurvedList"/>
    <dgm:cxn modelId="{671A52D9-C3BD-4D90-B5BB-81F0C242FED2}" type="presOf" srcId="{A5594F41-354A-4DEB-9C49-F696024C40AE}" destId="{45D1FB50-ED5B-440B-8521-C3062ADC5520}" srcOrd="0" destOrd="0" presId="urn:microsoft.com/office/officeart/2008/layout/VerticalCurvedList"/>
    <dgm:cxn modelId="{338EB65E-EA6C-44A5-9C52-67B438C7B8F3}" type="presParOf" srcId="{625B0F8D-47F3-4636-AEE1-5F4C21574A8B}" destId="{7C4F5D59-EDB6-426C-8D44-C1D08DD56024}" srcOrd="0" destOrd="0" presId="urn:microsoft.com/office/officeart/2008/layout/VerticalCurvedList"/>
    <dgm:cxn modelId="{CC70B63D-69ED-423C-B3D9-0A410BF3EF74}" type="presParOf" srcId="{7C4F5D59-EDB6-426C-8D44-C1D08DD56024}" destId="{02D23941-0E89-4FAF-921B-99432877F83A}" srcOrd="0" destOrd="0" presId="urn:microsoft.com/office/officeart/2008/layout/VerticalCurvedList"/>
    <dgm:cxn modelId="{921CDFA3-F5FE-42CB-840D-3C8A6800722B}" type="presParOf" srcId="{02D23941-0E89-4FAF-921B-99432877F83A}" destId="{BA1382A3-433A-4DCB-A901-4EA8D3EF7246}" srcOrd="0" destOrd="0" presId="urn:microsoft.com/office/officeart/2008/layout/VerticalCurvedList"/>
    <dgm:cxn modelId="{F154ED84-CCD5-4473-A233-4433D26FA3D7}" type="presParOf" srcId="{02D23941-0E89-4FAF-921B-99432877F83A}" destId="{46C3DC94-A4EF-4D17-8165-FE389BD1C575}" srcOrd="1" destOrd="0" presId="urn:microsoft.com/office/officeart/2008/layout/VerticalCurvedList"/>
    <dgm:cxn modelId="{480E8103-D3B5-4337-8AC6-DC06202B480F}" type="presParOf" srcId="{02D23941-0E89-4FAF-921B-99432877F83A}" destId="{BAF72EB8-ED22-4533-9142-39C229876FDB}" srcOrd="2" destOrd="0" presId="urn:microsoft.com/office/officeart/2008/layout/VerticalCurvedList"/>
    <dgm:cxn modelId="{989DFDAF-24AB-43C4-AEC7-72566EE035F4}" type="presParOf" srcId="{02D23941-0E89-4FAF-921B-99432877F83A}" destId="{CB360046-7B37-4B35-99DC-FA7EFD9EFAAD}" srcOrd="3" destOrd="0" presId="urn:microsoft.com/office/officeart/2008/layout/VerticalCurvedList"/>
    <dgm:cxn modelId="{A0ECB670-923B-4D8F-A743-CBE13B1C61EC}" type="presParOf" srcId="{7C4F5D59-EDB6-426C-8D44-C1D08DD56024}" destId="{59364F28-6EFE-471E-A6C1-FAD3FD625FA6}" srcOrd="1" destOrd="0" presId="urn:microsoft.com/office/officeart/2008/layout/VerticalCurvedList"/>
    <dgm:cxn modelId="{B3ACE85B-A4A7-4F6C-BB92-3F1F6F9A8C28}" type="presParOf" srcId="{7C4F5D59-EDB6-426C-8D44-C1D08DD56024}" destId="{48077F16-963E-478E-90FA-057A6A962A0A}" srcOrd="2" destOrd="0" presId="urn:microsoft.com/office/officeart/2008/layout/VerticalCurvedList"/>
    <dgm:cxn modelId="{D6D0C1A1-DB0D-4C28-8EC4-DA1F72ED8D2D}" type="presParOf" srcId="{48077F16-963E-478E-90FA-057A6A962A0A}" destId="{9954116C-6E7E-4DB8-A6E7-63D958BD3148}" srcOrd="0" destOrd="0" presId="urn:microsoft.com/office/officeart/2008/layout/VerticalCurvedList"/>
    <dgm:cxn modelId="{C6E851E0-ED08-46DD-AFCA-93BFF870819A}" type="presParOf" srcId="{7C4F5D59-EDB6-426C-8D44-C1D08DD56024}" destId="{BB057DE1-1D0E-457C-810B-8988CDE10108}" srcOrd="3" destOrd="0" presId="urn:microsoft.com/office/officeart/2008/layout/VerticalCurvedList"/>
    <dgm:cxn modelId="{C57BC61E-9F36-46F9-AA08-0F7CD46B650A}" type="presParOf" srcId="{7C4F5D59-EDB6-426C-8D44-C1D08DD56024}" destId="{2358306F-B7ED-4D6C-9708-FCF04E69B742}" srcOrd="4" destOrd="0" presId="urn:microsoft.com/office/officeart/2008/layout/VerticalCurvedList"/>
    <dgm:cxn modelId="{C4353FCC-14E2-46C5-A477-C33A96810E8C}" type="presParOf" srcId="{2358306F-B7ED-4D6C-9708-FCF04E69B742}" destId="{C598ED95-82B7-41A2-B461-CF8118AEE2D9}" srcOrd="0" destOrd="0" presId="urn:microsoft.com/office/officeart/2008/layout/VerticalCurvedList"/>
    <dgm:cxn modelId="{37A00860-A0DA-4196-8680-6A5A135180BF}" type="presParOf" srcId="{7C4F5D59-EDB6-426C-8D44-C1D08DD56024}" destId="{A310222F-A562-4160-8A9E-D8447C6E61A4}" srcOrd="5" destOrd="0" presId="urn:microsoft.com/office/officeart/2008/layout/VerticalCurvedList"/>
    <dgm:cxn modelId="{1D9E7A44-D092-4114-9CC2-4A800844691D}" type="presParOf" srcId="{7C4F5D59-EDB6-426C-8D44-C1D08DD56024}" destId="{69AE42A3-463B-48C4-B1ED-169A2679DDC8}" srcOrd="6" destOrd="0" presId="urn:microsoft.com/office/officeart/2008/layout/VerticalCurvedList"/>
    <dgm:cxn modelId="{FF0ACDC7-DF10-4C07-86F9-7593A067227E}" type="presParOf" srcId="{69AE42A3-463B-48C4-B1ED-169A2679DDC8}" destId="{57824C12-4D1E-46A0-A236-3514720199CC}" srcOrd="0" destOrd="0" presId="urn:microsoft.com/office/officeart/2008/layout/VerticalCurvedList"/>
    <dgm:cxn modelId="{76D94510-99B8-4AAC-BB5F-78D82FE630FF}" type="presParOf" srcId="{7C4F5D59-EDB6-426C-8D44-C1D08DD56024}" destId="{45D1FB50-ED5B-440B-8521-C3062ADC5520}" srcOrd="7" destOrd="0" presId="urn:microsoft.com/office/officeart/2008/layout/VerticalCurvedList"/>
    <dgm:cxn modelId="{D907B995-57BA-4C70-B791-9B67B21669D0}" type="presParOf" srcId="{7C4F5D59-EDB6-426C-8D44-C1D08DD56024}" destId="{73B8596C-20E1-4FA8-A6BC-483BED9FEB61}" srcOrd="8" destOrd="0" presId="urn:microsoft.com/office/officeart/2008/layout/VerticalCurvedList"/>
    <dgm:cxn modelId="{0D60871D-0657-4265-AE71-BCA0304935F3}" type="presParOf" srcId="{73B8596C-20E1-4FA8-A6BC-483BED9FEB61}" destId="{CFCE4B33-B991-438B-B6BA-AFCCC259E8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92073B-3A2F-40A2-88F2-89BF19C9B08D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1AB9C4-D007-410E-B6AF-E4986B38ADA4}">
      <dgm:prSet phldrT="[Text]" custT="1"/>
      <dgm:spPr/>
      <dgm:t>
        <a:bodyPr/>
        <a:lstStyle/>
        <a:p>
          <a:r>
            <a:rPr lang="en-US" sz="1800" b="1" dirty="0"/>
            <a:t>La </a:t>
          </a:r>
          <a:r>
            <a:rPr lang="en-US" sz="1800" b="1" dirty="0" err="1"/>
            <a:t>copii</a:t>
          </a:r>
          <a:r>
            <a:rPr lang="en-US" sz="1800" b="1" dirty="0"/>
            <a:t> </a:t>
          </a:r>
          <a:r>
            <a:rPr lang="en-US" sz="1800" b="1" dirty="0" err="1"/>
            <a:t>mici</a:t>
          </a:r>
          <a:r>
            <a:rPr lang="en-US" sz="1800" b="1" dirty="0"/>
            <a:t> </a:t>
          </a:r>
          <a:r>
            <a:rPr lang="en-US" sz="1800" b="1" dirty="0" err="1"/>
            <a:t>sau</a:t>
          </a:r>
          <a:r>
            <a:rPr lang="en-US" sz="1800" b="1" dirty="0"/>
            <a:t> sugar, </a:t>
          </a:r>
          <a:r>
            <a:rPr lang="en-US" sz="1800" b="1" dirty="0" err="1"/>
            <a:t>utilizarea</a:t>
          </a:r>
          <a:r>
            <a:rPr lang="en-US" sz="1800" b="1" dirty="0"/>
            <a:t> </a:t>
          </a:r>
          <a:r>
            <a:rPr lang="en-US" sz="1800" b="1" dirty="0" err="1"/>
            <a:t>poate</a:t>
          </a:r>
          <a:r>
            <a:rPr lang="en-US" sz="1800" b="1" dirty="0"/>
            <a:t> fi </a:t>
          </a:r>
          <a:r>
            <a:rPr lang="en-US" sz="1800" b="1" dirty="0" err="1"/>
            <a:t>adaptată</a:t>
          </a:r>
          <a:r>
            <a:rPr lang="en-US" sz="1800" b="1" dirty="0"/>
            <a:t>:</a:t>
          </a:r>
          <a:r>
            <a:rPr lang="ro-RO" sz="1200" dirty="0"/>
            <a:t>.</a:t>
          </a:r>
          <a:endParaRPr lang="en-US" sz="1200" dirty="0"/>
        </a:p>
      </dgm:t>
    </dgm:pt>
    <dgm:pt modelId="{026A5413-02DF-42BA-81B6-7F46F455AAB3}" type="parTrans" cxnId="{8E742C9B-AE8F-4BAE-AE46-B903C8F24C90}">
      <dgm:prSet/>
      <dgm:spPr/>
      <dgm:t>
        <a:bodyPr/>
        <a:lstStyle/>
        <a:p>
          <a:endParaRPr lang="en-US"/>
        </a:p>
      </dgm:t>
    </dgm:pt>
    <dgm:pt modelId="{1B7208EF-8270-4B59-A1D6-FF3C82450EE7}" type="sibTrans" cxnId="{8E742C9B-AE8F-4BAE-AE46-B903C8F24C90}">
      <dgm:prSet/>
      <dgm:spPr/>
      <dgm:t>
        <a:bodyPr/>
        <a:lstStyle/>
        <a:p>
          <a:endParaRPr lang="en-US"/>
        </a:p>
      </dgm:t>
    </dgm:pt>
    <dgm:pt modelId="{06060B0A-5EAB-4219-86D6-EBC883E84732}">
      <dgm:prSet phldrT="[Text]" custT="1"/>
      <dgm:spPr/>
      <dgm:t>
        <a:bodyPr/>
        <a:lstStyle/>
        <a:p>
          <a:r>
            <a:rPr lang="ro-RO" sz="1600" b="1" dirty="0"/>
            <a:t>În caz de apariție a semnelor de complicații (semne de infecție locală/generală, durere, disuncție sau malpoziție) </a:t>
          </a:r>
          <a:endParaRPr lang="en-US" sz="1600" b="1" dirty="0"/>
        </a:p>
      </dgm:t>
    </dgm:pt>
    <dgm:pt modelId="{0AC609FF-782B-4E39-B5B5-6892AF90E932}" type="parTrans" cxnId="{B98D4A13-3271-4E75-A44F-0719B993D066}">
      <dgm:prSet/>
      <dgm:spPr/>
      <dgm:t>
        <a:bodyPr/>
        <a:lstStyle/>
        <a:p>
          <a:endParaRPr lang="en-US"/>
        </a:p>
      </dgm:t>
    </dgm:pt>
    <dgm:pt modelId="{C9A2ABC4-2EDC-4727-804B-E114B3DC7061}" type="sibTrans" cxnId="{B98D4A13-3271-4E75-A44F-0719B993D066}">
      <dgm:prSet/>
      <dgm:spPr/>
      <dgm:t>
        <a:bodyPr/>
        <a:lstStyle/>
        <a:p>
          <a:endParaRPr lang="en-US"/>
        </a:p>
      </dgm:t>
    </dgm:pt>
    <dgm:pt modelId="{CF6D8EAA-8294-434D-8B27-B11C50743E8D}">
      <dgm:prSet phldrT="[Text]" custT="1"/>
      <dgm:spPr/>
      <dgm:t>
        <a:bodyPr/>
        <a:lstStyle/>
        <a:p>
          <a:r>
            <a:rPr lang="ro-RO" sz="1800" b="1" dirty="0"/>
            <a:t>Plasarea unei alte PICC line</a:t>
          </a:r>
          <a:endParaRPr lang="en-US" sz="1800" b="1" dirty="0"/>
        </a:p>
      </dgm:t>
    </dgm:pt>
    <dgm:pt modelId="{8C19AC3B-E4AA-45B1-8F12-1975E85B27E0}" type="parTrans" cxnId="{41305957-EE90-4D8C-A69D-78168BF46138}">
      <dgm:prSet/>
      <dgm:spPr/>
      <dgm:t>
        <a:bodyPr/>
        <a:lstStyle/>
        <a:p>
          <a:endParaRPr lang="en-US"/>
        </a:p>
      </dgm:t>
    </dgm:pt>
    <dgm:pt modelId="{4B179E57-8675-4334-961B-643E7A6B566C}" type="sibTrans" cxnId="{41305957-EE90-4D8C-A69D-78168BF46138}">
      <dgm:prSet/>
      <dgm:spPr/>
      <dgm:t>
        <a:bodyPr/>
        <a:lstStyle/>
        <a:p>
          <a:endParaRPr lang="en-US"/>
        </a:p>
      </dgm:t>
    </dgm:pt>
    <dgm:pt modelId="{8896F1D2-ECA6-4178-B284-76610D691722}">
      <dgm:prSet phldrT="[Text]" custT="1"/>
      <dgm:spPr/>
      <dgm:t>
        <a:bodyPr/>
        <a:lstStyle/>
        <a:p>
          <a:r>
            <a:rPr lang="ro-RO" sz="1800" b="1" dirty="0"/>
            <a:t>Montarea unui alt dispozitiv central – CVC/cameră implantabilă.</a:t>
          </a:r>
          <a:endParaRPr lang="en-US" sz="1800" b="1" dirty="0"/>
        </a:p>
      </dgm:t>
    </dgm:pt>
    <dgm:pt modelId="{A60513A8-38B5-4C4B-ADCD-637441BD111B}" type="parTrans" cxnId="{F9C3D2BD-73FD-4B6F-AB12-05E59A99611F}">
      <dgm:prSet/>
      <dgm:spPr/>
      <dgm:t>
        <a:bodyPr/>
        <a:lstStyle/>
        <a:p>
          <a:endParaRPr lang="en-US"/>
        </a:p>
      </dgm:t>
    </dgm:pt>
    <dgm:pt modelId="{F2C18DD1-B0CC-4579-848C-5333DD113C1C}" type="sibTrans" cxnId="{F9C3D2BD-73FD-4B6F-AB12-05E59A99611F}">
      <dgm:prSet/>
      <dgm:spPr/>
      <dgm:t>
        <a:bodyPr/>
        <a:lstStyle/>
        <a:p>
          <a:endParaRPr lang="en-US"/>
        </a:p>
      </dgm:t>
    </dgm:pt>
    <dgm:pt modelId="{7C5961C3-5FDA-45A0-965B-B648D26739F6}" type="asst">
      <dgm:prSet phldrT="[Text]" custT="1"/>
      <dgm:spPr/>
      <dgm:t>
        <a:bodyPr/>
        <a:lstStyle/>
        <a:p>
          <a:r>
            <a:rPr lang="ro-RO" sz="1600" b="1" dirty="0"/>
            <a:t>U</a:t>
          </a:r>
          <a:r>
            <a:rPr lang="en-US" sz="1600" b="1" dirty="0" err="1"/>
            <a:t>neori</a:t>
          </a:r>
          <a:r>
            <a:rPr lang="en-US" sz="1600" b="1" dirty="0"/>
            <a:t> </a:t>
          </a:r>
          <a:r>
            <a:rPr lang="en-US" sz="1600" b="1" dirty="0" err="1"/>
            <a:t>linia</a:t>
          </a:r>
          <a:r>
            <a:rPr lang="en-US" sz="1600" b="1" dirty="0"/>
            <a:t> se </a:t>
          </a:r>
          <a:r>
            <a:rPr lang="en-US" sz="1600" b="1" dirty="0" err="1"/>
            <a:t>plasează</a:t>
          </a:r>
          <a:r>
            <a:rPr lang="en-US" sz="1600" b="1" dirty="0"/>
            <a:t> pe </a:t>
          </a:r>
          <a:r>
            <a:rPr lang="en-US" sz="1600" b="1" dirty="0" err="1"/>
            <a:t>torace</a:t>
          </a:r>
          <a:r>
            <a:rPr lang="en-US" sz="1600" b="1" dirty="0"/>
            <a:t>, cu </a:t>
          </a:r>
          <a:r>
            <a:rPr lang="en-US" sz="1600" b="1" dirty="0" err="1"/>
            <a:t>tunelizare</a:t>
          </a:r>
          <a:r>
            <a:rPr lang="en-US" sz="1600" b="1" dirty="0"/>
            <a:t> sub </a:t>
          </a:r>
          <a:r>
            <a:rPr lang="en-US" sz="1600" b="1" dirty="0" err="1"/>
            <a:t>piele</a:t>
          </a:r>
          <a:r>
            <a:rPr lang="en-US" sz="1600" b="1" dirty="0"/>
            <a:t> </a:t>
          </a:r>
          <a:r>
            <a:rPr lang="en-US" sz="1600" b="1" dirty="0" err="1"/>
            <a:t>până</a:t>
          </a:r>
          <a:r>
            <a:rPr lang="en-US" sz="1600" b="1" dirty="0"/>
            <a:t> </a:t>
          </a:r>
          <a:r>
            <a:rPr lang="en-US" sz="1600" b="1" dirty="0" err="1"/>
            <a:t>în</a:t>
          </a:r>
          <a:r>
            <a:rPr lang="en-US" sz="1600" b="1" dirty="0"/>
            <a:t> vena </a:t>
          </a:r>
          <a:r>
            <a:rPr lang="en-US" sz="1600" b="1" dirty="0" err="1"/>
            <a:t>cervicală</a:t>
          </a:r>
          <a:r>
            <a:rPr lang="en-US" sz="1600" b="1" dirty="0"/>
            <a:t>, </a:t>
          </a:r>
          <a:r>
            <a:rPr lang="en-US" sz="1600" b="1" dirty="0" err="1"/>
            <a:t>pentru</a:t>
          </a:r>
          <a:r>
            <a:rPr lang="en-US" sz="1600" b="1" dirty="0"/>
            <a:t> </a:t>
          </a:r>
          <a:r>
            <a:rPr lang="en-US" sz="1600" b="1" dirty="0" err="1"/>
            <a:t>stabilitate</a:t>
          </a:r>
          <a:r>
            <a:rPr lang="en-US" sz="1600" b="1" dirty="0"/>
            <a:t> </a:t>
          </a:r>
          <a:r>
            <a:rPr lang="en-US" sz="1600" b="1" dirty="0" err="1"/>
            <a:t>și</a:t>
          </a:r>
          <a:r>
            <a:rPr lang="en-US" sz="1600" b="1" dirty="0"/>
            <a:t> </a:t>
          </a:r>
          <a:r>
            <a:rPr lang="en-US" sz="1600" b="1" dirty="0" err="1"/>
            <a:t>reducerea</a:t>
          </a:r>
          <a:r>
            <a:rPr lang="en-US" sz="1600" b="1" dirty="0"/>
            <a:t> </a:t>
          </a:r>
          <a:r>
            <a:rPr lang="en-US" sz="1600" b="1" dirty="0" err="1"/>
            <a:t>riscului</a:t>
          </a:r>
          <a:r>
            <a:rPr lang="en-US" sz="1600" b="1" dirty="0"/>
            <a:t> de </a:t>
          </a:r>
          <a:r>
            <a:rPr lang="en-US" sz="1600" b="1" dirty="0" err="1"/>
            <a:t>infecție</a:t>
          </a:r>
          <a:r>
            <a:rPr lang="ro-RO" sz="1600" b="1" dirty="0"/>
            <a:t>.</a:t>
          </a:r>
          <a:endParaRPr lang="en-US" sz="1600" b="1" dirty="0"/>
        </a:p>
      </dgm:t>
    </dgm:pt>
    <dgm:pt modelId="{C8A10DF9-C969-4E80-9C76-1F2995ABBBA7}" type="parTrans" cxnId="{F8016CBA-6A2C-4DCC-92AF-4A2C7D5D363D}">
      <dgm:prSet/>
      <dgm:spPr/>
      <dgm:t>
        <a:bodyPr/>
        <a:lstStyle/>
        <a:p>
          <a:endParaRPr lang="en-US"/>
        </a:p>
      </dgm:t>
    </dgm:pt>
    <dgm:pt modelId="{E8745347-D6D2-4F43-A262-6EE90ECA1EA8}" type="sibTrans" cxnId="{F8016CBA-6A2C-4DCC-92AF-4A2C7D5D363D}">
      <dgm:prSet/>
      <dgm:spPr/>
      <dgm:t>
        <a:bodyPr/>
        <a:lstStyle/>
        <a:p>
          <a:endParaRPr lang="en-US"/>
        </a:p>
      </dgm:t>
    </dgm:pt>
    <dgm:pt modelId="{63EF6B68-1F33-4E1C-887C-1C5660444138}" type="pres">
      <dgm:prSet presAssocID="{1A92073B-3A2F-40A2-88F2-89BF19C9B08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B71F906-DE23-43DB-9B4C-F6AD473257B0}" type="pres">
      <dgm:prSet presAssocID="{3D1AB9C4-D007-410E-B6AF-E4986B38ADA4}" presName="hierRoot1" presStyleCnt="0">
        <dgm:presLayoutVars>
          <dgm:hierBranch val="init"/>
        </dgm:presLayoutVars>
      </dgm:prSet>
      <dgm:spPr/>
    </dgm:pt>
    <dgm:pt modelId="{A41B47DE-7B74-473A-9E6E-EA7D3334C5D7}" type="pres">
      <dgm:prSet presAssocID="{3D1AB9C4-D007-410E-B6AF-E4986B38ADA4}" presName="rootComposite1" presStyleCnt="0"/>
      <dgm:spPr/>
    </dgm:pt>
    <dgm:pt modelId="{21624A2C-E57D-4F08-B025-66EA27138287}" type="pres">
      <dgm:prSet presAssocID="{3D1AB9C4-D007-410E-B6AF-E4986B38ADA4}" presName="rootText1" presStyleLbl="node0" presStyleIdx="0" presStyleCnt="1">
        <dgm:presLayoutVars>
          <dgm:chMax/>
          <dgm:chPref val="3"/>
        </dgm:presLayoutVars>
      </dgm:prSet>
      <dgm:spPr/>
    </dgm:pt>
    <dgm:pt modelId="{1402512C-7330-419F-B398-8989B25BA082}" type="pres">
      <dgm:prSet presAssocID="{3D1AB9C4-D007-410E-B6AF-E4986B38ADA4}" presName="titleText1" presStyleLbl="fgAcc0" presStyleIdx="0" presStyleCnt="1" custLinFactNeighborX="8737" custLinFactNeighborY="17523">
        <dgm:presLayoutVars>
          <dgm:chMax val="0"/>
          <dgm:chPref val="0"/>
        </dgm:presLayoutVars>
      </dgm:prSet>
      <dgm:spPr/>
    </dgm:pt>
    <dgm:pt modelId="{EF0FF772-0E15-4E15-A6BC-5B202CA8EFC5}" type="pres">
      <dgm:prSet presAssocID="{3D1AB9C4-D007-410E-B6AF-E4986B38ADA4}" presName="rootConnector1" presStyleLbl="node1" presStyleIdx="0" presStyleCnt="3"/>
      <dgm:spPr/>
    </dgm:pt>
    <dgm:pt modelId="{1411194A-4138-4E57-B600-D11EA9EEEE71}" type="pres">
      <dgm:prSet presAssocID="{3D1AB9C4-D007-410E-B6AF-E4986B38ADA4}" presName="hierChild2" presStyleCnt="0"/>
      <dgm:spPr/>
    </dgm:pt>
    <dgm:pt modelId="{26BC0D9D-343B-45FA-9E3D-43DE326B176D}" type="pres">
      <dgm:prSet presAssocID="{0AC609FF-782B-4E39-B5B5-6892AF90E932}" presName="Name37" presStyleLbl="parChTrans1D2" presStyleIdx="0" presStyleCnt="4"/>
      <dgm:spPr/>
    </dgm:pt>
    <dgm:pt modelId="{AED88E92-BAF0-459A-8A60-327AFCA04F95}" type="pres">
      <dgm:prSet presAssocID="{06060B0A-5EAB-4219-86D6-EBC883E84732}" presName="hierRoot2" presStyleCnt="0">
        <dgm:presLayoutVars>
          <dgm:hierBranch val="init"/>
        </dgm:presLayoutVars>
      </dgm:prSet>
      <dgm:spPr/>
    </dgm:pt>
    <dgm:pt modelId="{6E760F60-4C83-4E1A-B1AB-FEC4D65AC629}" type="pres">
      <dgm:prSet presAssocID="{06060B0A-5EAB-4219-86D6-EBC883E84732}" presName="rootComposite" presStyleCnt="0"/>
      <dgm:spPr/>
    </dgm:pt>
    <dgm:pt modelId="{7F7C21ED-39D9-4E4B-A084-955C715BC9BA}" type="pres">
      <dgm:prSet presAssocID="{06060B0A-5EAB-4219-86D6-EBC883E84732}" presName="rootText" presStyleLbl="node1" presStyleIdx="0" presStyleCnt="3" custScaleX="125336" custScaleY="131940">
        <dgm:presLayoutVars>
          <dgm:chMax/>
          <dgm:chPref val="3"/>
        </dgm:presLayoutVars>
      </dgm:prSet>
      <dgm:spPr/>
    </dgm:pt>
    <dgm:pt modelId="{DB1BA4A0-1C89-4782-BEA7-2BFDB631D050}" type="pres">
      <dgm:prSet presAssocID="{06060B0A-5EAB-4219-86D6-EBC883E84732}" presName="titleText2" presStyleLbl="fgAcc1" presStyleIdx="0" presStyleCnt="3" custLinFactNeighborX="32166" custLinFactNeighborY="59444">
        <dgm:presLayoutVars>
          <dgm:chMax val="0"/>
          <dgm:chPref val="0"/>
        </dgm:presLayoutVars>
      </dgm:prSet>
      <dgm:spPr/>
    </dgm:pt>
    <dgm:pt modelId="{2A20A141-161D-45BA-A0E4-AD43AF4FD96F}" type="pres">
      <dgm:prSet presAssocID="{06060B0A-5EAB-4219-86D6-EBC883E84732}" presName="rootConnector" presStyleLbl="node2" presStyleIdx="0" presStyleCnt="0"/>
      <dgm:spPr/>
    </dgm:pt>
    <dgm:pt modelId="{ECC7964C-8802-4D4B-AF26-994DB333C40A}" type="pres">
      <dgm:prSet presAssocID="{06060B0A-5EAB-4219-86D6-EBC883E84732}" presName="hierChild4" presStyleCnt="0"/>
      <dgm:spPr/>
    </dgm:pt>
    <dgm:pt modelId="{C0202AA0-27DD-4F82-94D7-F420A68C4139}" type="pres">
      <dgm:prSet presAssocID="{06060B0A-5EAB-4219-86D6-EBC883E84732}" presName="hierChild5" presStyleCnt="0"/>
      <dgm:spPr/>
    </dgm:pt>
    <dgm:pt modelId="{EA20BD7D-991E-4EE5-B00D-25EA459E3702}" type="pres">
      <dgm:prSet presAssocID="{8C19AC3B-E4AA-45B1-8F12-1975E85B27E0}" presName="Name37" presStyleLbl="parChTrans1D2" presStyleIdx="1" presStyleCnt="4"/>
      <dgm:spPr/>
    </dgm:pt>
    <dgm:pt modelId="{A4F4B603-EBFE-4B92-A65F-96F19FFFCE0D}" type="pres">
      <dgm:prSet presAssocID="{CF6D8EAA-8294-434D-8B27-B11C50743E8D}" presName="hierRoot2" presStyleCnt="0">
        <dgm:presLayoutVars>
          <dgm:hierBranch val="init"/>
        </dgm:presLayoutVars>
      </dgm:prSet>
      <dgm:spPr/>
    </dgm:pt>
    <dgm:pt modelId="{5558632A-A2D4-460D-9419-92E69A0A025B}" type="pres">
      <dgm:prSet presAssocID="{CF6D8EAA-8294-434D-8B27-B11C50743E8D}" presName="rootComposite" presStyleCnt="0"/>
      <dgm:spPr/>
    </dgm:pt>
    <dgm:pt modelId="{D7ACB4C0-EDFD-4AC2-980C-06BDDF7EC8B2}" type="pres">
      <dgm:prSet presAssocID="{CF6D8EAA-8294-434D-8B27-B11C50743E8D}" presName="rootText" presStyleLbl="node1" presStyleIdx="1" presStyleCnt="3">
        <dgm:presLayoutVars>
          <dgm:chMax/>
          <dgm:chPref val="3"/>
        </dgm:presLayoutVars>
      </dgm:prSet>
      <dgm:spPr/>
    </dgm:pt>
    <dgm:pt modelId="{B6DE87BD-95B4-4DA9-AEF8-E1D9DA875126}" type="pres">
      <dgm:prSet presAssocID="{CF6D8EAA-8294-434D-8B27-B11C50743E8D}" presName="titleText2" presStyleLbl="fgAcc1" presStyleIdx="1" presStyleCnt="3">
        <dgm:presLayoutVars>
          <dgm:chMax val="0"/>
          <dgm:chPref val="0"/>
        </dgm:presLayoutVars>
      </dgm:prSet>
      <dgm:spPr/>
    </dgm:pt>
    <dgm:pt modelId="{DF1D70D4-AC31-4A24-BB40-CB6C0CB0224A}" type="pres">
      <dgm:prSet presAssocID="{CF6D8EAA-8294-434D-8B27-B11C50743E8D}" presName="rootConnector" presStyleLbl="node2" presStyleIdx="0" presStyleCnt="0"/>
      <dgm:spPr/>
    </dgm:pt>
    <dgm:pt modelId="{219CDBA6-578E-488B-9879-B54DDCD6CE01}" type="pres">
      <dgm:prSet presAssocID="{CF6D8EAA-8294-434D-8B27-B11C50743E8D}" presName="hierChild4" presStyleCnt="0"/>
      <dgm:spPr/>
    </dgm:pt>
    <dgm:pt modelId="{9C9169E6-526F-4830-85C4-CC89E3EA2B4A}" type="pres">
      <dgm:prSet presAssocID="{CF6D8EAA-8294-434D-8B27-B11C50743E8D}" presName="hierChild5" presStyleCnt="0"/>
      <dgm:spPr/>
    </dgm:pt>
    <dgm:pt modelId="{88F43FC9-54CB-434C-BC85-1040D5BE4D10}" type="pres">
      <dgm:prSet presAssocID="{A60513A8-38B5-4C4B-ADCD-637441BD111B}" presName="Name37" presStyleLbl="parChTrans1D2" presStyleIdx="2" presStyleCnt="4"/>
      <dgm:spPr/>
    </dgm:pt>
    <dgm:pt modelId="{95318F78-B235-4C8D-A818-0ADF10BE2ED2}" type="pres">
      <dgm:prSet presAssocID="{8896F1D2-ECA6-4178-B284-76610D691722}" presName="hierRoot2" presStyleCnt="0">
        <dgm:presLayoutVars>
          <dgm:hierBranch val="init"/>
        </dgm:presLayoutVars>
      </dgm:prSet>
      <dgm:spPr/>
    </dgm:pt>
    <dgm:pt modelId="{18EFDE36-8E91-46A8-ABBA-083445CFB32F}" type="pres">
      <dgm:prSet presAssocID="{8896F1D2-ECA6-4178-B284-76610D691722}" presName="rootComposite" presStyleCnt="0"/>
      <dgm:spPr/>
    </dgm:pt>
    <dgm:pt modelId="{07A043D6-A733-46C2-B825-FBE4A9757CA5}" type="pres">
      <dgm:prSet presAssocID="{8896F1D2-ECA6-4178-B284-76610D691722}" presName="rootText" presStyleLbl="node1" presStyleIdx="2" presStyleCnt="3" custScaleY="146360">
        <dgm:presLayoutVars>
          <dgm:chMax/>
          <dgm:chPref val="3"/>
        </dgm:presLayoutVars>
      </dgm:prSet>
      <dgm:spPr/>
    </dgm:pt>
    <dgm:pt modelId="{3FD717BF-8362-4B81-9C4F-DB358FF81E5A}" type="pres">
      <dgm:prSet presAssocID="{8896F1D2-ECA6-4178-B284-76610D691722}" presName="titleText2" presStyleLbl="fgAcc1" presStyleIdx="2" presStyleCnt="3" custLinFactNeighborX="2098" custLinFactNeighborY="34703">
        <dgm:presLayoutVars>
          <dgm:chMax val="0"/>
          <dgm:chPref val="0"/>
        </dgm:presLayoutVars>
      </dgm:prSet>
      <dgm:spPr/>
    </dgm:pt>
    <dgm:pt modelId="{9C0385F1-24D9-4004-82E7-2C23718D9C35}" type="pres">
      <dgm:prSet presAssocID="{8896F1D2-ECA6-4178-B284-76610D691722}" presName="rootConnector" presStyleLbl="node2" presStyleIdx="0" presStyleCnt="0"/>
      <dgm:spPr/>
    </dgm:pt>
    <dgm:pt modelId="{707CD2FD-6D41-4E58-A06B-CF2CD4F85BD0}" type="pres">
      <dgm:prSet presAssocID="{8896F1D2-ECA6-4178-B284-76610D691722}" presName="hierChild4" presStyleCnt="0"/>
      <dgm:spPr/>
    </dgm:pt>
    <dgm:pt modelId="{DFC7111F-BC47-454E-82E1-E7059BC88C8F}" type="pres">
      <dgm:prSet presAssocID="{8896F1D2-ECA6-4178-B284-76610D691722}" presName="hierChild5" presStyleCnt="0"/>
      <dgm:spPr/>
    </dgm:pt>
    <dgm:pt modelId="{10BC560D-AAD2-4C56-84F6-4132E321BA92}" type="pres">
      <dgm:prSet presAssocID="{3D1AB9C4-D007-410E-B6AF-E4986B38ADA4}" presName="hierChild3" presStyleCnt="0"/>
      <dgm:spPr/>
    </dgm:pt>
    <dgm:pt modelId="{EDE6D390-5A4A-429D-9CCC-9D4BF0565807}" type="pres">
      <dgm:prSet presAssocID="{C8A10DF9-C969-4E80-9C76-1F2995ABBBA7}" presName="Name96" presStyleLbl="parChTrans1D2" presStyleIdx="3" presStyleCnt="4"/>
      <dgm:spPr/>
    </dgm:pt>
    <dgm:pt modelId="{A8D05E01-652E-49B4-B2CD-E9463B002C62}" type="pres">
      <dgm:prSet presAssocID="{7C5961C3-5FDA-45A0-965B-B648D26739F6}" presName="hierRoot3" presStyleCnt="0">
        <dgm:presLayoutVars>
          <dgm:hierBranch val="init"/>
        </dgm:presLayoutVars>
      </dgm:prSet>
      <dgm:spPr/>
    </dgm:pt>
    <dgm:pt modelId="{7C70A213-8CFF-4606-88B6-A2934FE616FF}" type="pres">
      <dgm:prSet presAssocID="{7C5961C3-5FDA-45A0-965B-B648D26739F6}" presName="rootComposite3" presStyleCnt="0"/>
      <dgm:spPr/>
    </dgm:pt>
    <dgm:pt modelId="{C45FA929-0201-4C5B-8874-B1E60CAE36D7}" type="pres">
      <dgm:prSet presAssocID="{7C5961C3-5FDA-45A0-965B-B648D26739F6}" presName="rootText3" presStyleLbl="asst1" presStyleIdx="0" presStyleCnt="1" custScaleX="123181" custScaleY="150102">
        <dgm:presLayoutVars>
          <dgm:chPref val="3"/>
        </dgm:presLayoutVars>
      </dgm:prSet>
      <dgm:spPr/>
    </dgm:pt>
    <dgm:pt modelId="{463CC51B-8193-46F2-9157-AF481A3653C7}" type="pres">
      <dgm:prSet presAssocID="{7C5961C3-5FDA-45A0-965B-B648D26739F6}" presName="titleText3" presStyleLbl="fgAcc2" presStyleIdx="0" presStyleCnt="1" custLinFactNeighborX="62501" custLinFactNeighborY="52569">
        <dgm:presLayoutVars>
          <dgm:chMax val="0"/>
          <dgm:chPref val="0"/>
        </dgm:presLayoutVars>
      </dgm:prSet>
      <dgm:spPr/>
    </dgm:pt>
    <dgm:pt modelId="{5B1913A7-131B-49D5-B6C4-CB45CBEBF5BD}" type="pres">
      <dgm:prSet presAssocID="{7C5961C3-5FDA-45A0-965B-B648D26739F6}" presName="rootConnector3" presStyleLbl="asst1" presStyleIdx="0" presStyleCnt="1"/>
      <dgm:spPr/>
    </dgm:pt>
    <dgm:pt modelId="{46465217-5C3F-451C-AFDA-81B383469BB3}" type="pres">
      <dgm:prSet presAssocID="{7C5961C3-5FDA-45A0-965B-B648D26739F6}" presName="hierChild6" presStyleCnt="0"/>
      <dgm:spPr/>
    </dgm:pt>
    <dgm:pt modelId="{297F2FA5-4326-461F-952E-6FE389C4E97C}" type="pres">
      <dgm:prSet presAssocID="{7C5961C3-5FDA-45A0-965B-B648D26739F6}" presName="hierChild7" presStyleCnt="0"/>
      <dgm:spPr/>
    </dgm:pt>
  </dgm:ptLst>
  <dgm:cxnLst>
    <dgm:cxn modelId="{B98D4A13-3271-4E75-A44F-0719B993D066}" srcId="{3D1AB9C4-D007-410E-B6AF-E4986B38ADA4}" destId="{06060B0A-5EAB-4219-86D6-EBC883E84732}" srcOrd="1" destOrd="0" parTransId="{0AC609FF-782B-4E39-B5B5-6892AF90E932}" sibTransId="{C9A2ABC4-2EDC-4727-804B-E114B3DC7061}"/>
    <dgm:cxn modelId="{6E975813-CB9E-4872-B30A-CEF664322AFA}" type="presOf" srcId="{A60513A8-38B5-4C4B-ADCD-637441BD111B}" destId="{88F43FC9-54CB-434C-BC85-1040D5BE4D10}" srcOrd="0" destOrd="0" presId="urn:microsoft.com/office/officeart/2008/layout/NameandTitleOrganizationalChart"/>
    <dgm:cxn modelId="{1691FD3F-9C09-4FB0-8E0F-4D39D0B5C549}" type="presOf" srcId="{CF6D8EAA-8294-434D-8B27-B11C50743E8D}" destId="{DF1D70D4-AC31-4A24-BB40-CB6C0CB0224A}" srcOrd="1" destOrd="0" presId="urn:microsoft.com/office/officeart/2008/layout/NameandTitleOrganizationalChart"/>
    <dgm:cxn modelId="{167DC75B-E6FC-48B9-B386-CE2673209BB2}" type="presOf" srcId="{7C5961C3-5FDA-45A0-965B-B648D26739F6}" destId="{C45FA929-0201-4C5B-8874-B1E60CAE36D7}" srcOrd="0" destOrd="0" presId="urn:microsoft.com/office/officeart/2008/layout/NameandTitleOrganizationalChart"/>
    <dgm:cxn modelId="{F75EE163-E0A3-4B33-B75E-0FDF0662358F}" type="presOf" srcId="{4B179E57-8675-4334-961B-643E7A6B566C}" destId="{B6DE87BD-95B4-4DA9-AEF8-E1D9DA875126}" srcOrd="0" destOrd="0" presId="urn:microsoft.com/office/officeart/2008/layout/NameandTitleOrganizationalChart"/>
    <dgm:cxn modelId="{F3D2BC47-EA1B-4547-9D19-DCB075DB7666}" type="presOf" srcId="{3D1AB9C4-D007-410E-B6AF-E4986B38ADA4}" destId="{21624A2C-E57D-4F08-B025-66EA27138287}" srcOrd="0" destOrd="0" presId="urn:microsoft.com/office/officeart/2008/layout/NameandTitleOrganizationalChart"/>
    <dgm:cxn modelId="{02E85148-F8B1-4EAD-A746-F1D208B251A4}" type="presOf" srcId="{06060B0A-5EAB-4219-86D6-EBC883E84732}" destId="{7F7C21ED-39D9-4E4B-A084-955C715BC9BA}" srcOrd="0" destOrd="0" presId="urn:microsoft.com/office/officeart/2008/layout/NameandTitleOrganizationalChart"/>
    <dgm:cxn modelId="{2E671970-4635-4E3E-AED8-F9215DE4F35F}" type="presOf" srcId="{C8A10DF9-C969-4E80-9C76-1F2995ABBBA7}" destId="{EDE6D390-5A4A-429D-9CCC-9D4BF0565807}" srcOrd="0" destOrd="0" presId="urn:microsoft.com/office/officeart/2008/layout/NameandTitleOrganizationalChart"/>
    <dgm:cxn modelId="{42863452-929B-4D0A-BB93-8AAB4D48E505}" type="presOf" srcId="{CF6D8EAA-8294-434D-8B27-B11C50743E8D}" destId="{D7ACB4C0-EDFD-4AC2-980C-06BDDF7EC8B2}" srcOrd="0" destOrd="0" presId="urn:microsoft.com/office/officeart/2008/layout/NameandTitleOrganizationalChart"/>
    <dgm:cxn modelId="{41305957-EE90-4D8C-A69D-78168BF46138}" srcId="{3D1AB9C4-D007-410E-B6AF-E4986B38ADA4}" destId="{CF6D8EAA-8294-434D-8B27-B11C50743E8D}" srcOrd="2" destOrd="0" parTransId="{8C19AC3B-E4AA-45B1-8F12-1975E85B27E0}" sibTransId="{4B179E57-8675-4334-961B-643E7A6B566C}"/>
    <dgm:cxn modelId="{B600948B-6142-448A-956C-A99CABB6E095}" type="presOf" srcId="{F2C18DD1-B0CC-4579-848C-5333DD113C1C}" destId="{3FD717BF-8362-4B81-9C4F-DB358FF81E5A}" srcOrd="0" destOrd="0" presId="urn:microsoft.com/office/officeart/2008/layout/NameandTitleOrganizationalChart"/>
    <dgm:cxn modelId="{22C44A8E-40BB-44C3-A114-2FE23944444E}" type="presOf" srcId="{8896F1D2-ECA6-4178-B284-76610D691722}" destId="{07A043D6-A733-46C2-B825-FBE4A9757CA5}" srcOrd="0" destOrd="0" presId="urn:microsoft.com/office/officeart/2008/layout/NameandTitleOrganizationalChart"/>
    <dgm:cxn modelId="{8E742C9B-AE8F-4BAE-AE46-B903C8F24C90}" srcId="{1A92073B-3A2F-40A2-88F2-89BF19C9B08D}" destId="{3D1AB9C4-D007-410E-B6AF-E4986B38ADA4}" srcOrd="0" destOrd="0" parTransId="{026A5413-02DF-42BA-81B6-7F46F455AAB3}" sibTransId="{1B7208EF-8270-4B59-A1D6-FF3C82450EE7}"/>
    <dgm:cxn modelId="{22415F9F-DC14-4BB1-842F-5667BEC3532D}" type="presOf" srcId="{1B7208EF-8270-4B59-A1D6-FF3C82450EE7}" destId="{1402512C-7330-419F-B398-8989B25BA082}" srcOrd="0" destOrd="0" presId="urn:microsoft.com/office/officeart/2008/layout/NameandTitleOrganizationalChart"/>
    <dgm:cxn modelId="{7C4563A4-9514-43FF-AC67-2B5CEBB37378}" type="presOf" srcId="{8C19AC3B-E4AA-45B1-8F12-1975E85B27E0}" destId="{EA20BD7D-991E-4EE5-B00D-25EA459E3702}" srcOrd="0" destOrd="0" presId="urn:microsoft.com/office/officeart/2008/layout/NameandTitleOrganizationalChart"/>
    <dgm:cxn modelId="{2900C3A4-DFF9-4F5D-BD85-F53759119EBD}" type="presOf" srcId="{7C5961C3-5FDA-45A0-965B-B648D26739F6}" destId="{5B1913A7-131B-49D5-B6C4-CB45CBEBF5BD}" srcOrd="1" destOrd="0" presId="urn:microsoft.com/office/officeart/2008/layout/NameandTitleOrganizationalChart"/>
    <dgm:cxn modelId="{E8A9E7A6-3EB4-4C55-B3BF-A1A6A402A3E7}" type="presOf" srcId="{3D1AB9C4-D007-410E-B6AF-E4986B38ADA4}" destId="{EF0FF772-0E15-4E15-A6BC-5B202CA8EFC5}" srcOrd="1" destOrd="0" presId="urn:microsoft.com/office/officeart/2008/layout/NameandTitleOrganizationalChart"/>
    <dgm:cxn modelId="{F8016CBA-6A2C-4DCC-92AF-4A2C7D5D363D}" srcId="{3D1AB9C4-D007-410E-B6AF-E4986B38ADA4}" destId="{7C5961C3-5FDA-45A0-965B-B648D26739F6}" srcOrd="0" destOrd="0" parTransId="{C8A10DF9-C969-4E80-9C76-1F2995ABBBA7}" sibTransId="{E8745347-D6D2-4F43-A262-6EE90ECA1EA8}"/>
    <dgm:cxn modelId="{7061FBBA-CF6B-4C19-AE1B-9A035A5BF58B}" type="presOf" srcId="{1A92073B-3A2F-40A2-88F2-89BF19C9B08D}" destId="{63EF6B68-1F33-4E1C-887C-1C5660444138}" srcOrd="0" destOrd="0" presId="urn:microsoft.com/office/officeart/2008/layout/NameandTitleOrganizationalChart"/>
    <dgm:cxn modelId="{F9C3D2BD-73FD-4B6F-AB12-05E59A99611F}" srcId="{3D1AB9C4-D007-410E-B6AF-E4986B38ADA4}" destId="{8896F1D2-ECA6-4178-B284-76610D691722}" srcOrd="3" destOrd="0" parTransId="{A60513A8-38B5-4C4B-ADCD-637441BD111B}" sibTransId="{F2C18DD1-B0CC-4579-848C-5333DD113C1C}"/>
    <dgm:cxn modelId="{8BDD8ACD-F031-40E4-B48F-766640B9776C}" type="presOf" srcId="{C9A2ABC4-2EDC-4727-804B-E114B3DC7061}" destId="{DB1BA4A0-1C89-4782-BEA7-2BFDB631D050}" srcOrd="0" destOrd="0" presId="urn:microsoft.com/office/officeart/2008/layout/NameandTitleOrganizationalChart"/>
    <dgm:cxn modelId="{6D7120DD-56F5-4B38-BF9A-0EF0D9F47042}" type="presOf" srcId="{0AC609FF-782B-4E39-B5B5-6892AF90E932}" destId="{26BC0D9D-343B-45FA-9E3D-43DE326B176D}" srcOrd="0" destOrd="0" presId="urn:microsoft.com/office/officeart/2008/layout/NameandTitleOrganizationalChart"/>
    <dgm:cxn modelId="{CA1C2EEF-D6FA-41EE-9868-49FACDF4B34D}" type="presOf" srcId="{E8745347-D6D2-4F43-A262-6EE90ECA1EA8}" destId="{463CC51B-8193-46F2-9157-AF481A3653C7}" srcOrd="0" destOrd="0" presId="urn:microsoft.com/office/officeart/2008/layout/NameandTitleOrganizationalChart"/>
    <dgm:cxn modelId="{4845D8FA-887C-4A21-90CB-35E7ED23064A}" type="presOf" srcId="{06060B0A-5EAB-4219-86D6-EBC883E84732}" destId="{2A20A141-161D-45BA-A0E4-AD43AF4FD96F}" srcOrd="1" destOrd="0" presId="urn:microsoft.com/office/officeart/2008/layout/NameandTitleOrganizationalChart"/>
    <dgm:cxn modelId="{25A01EFD-0C87-45FC-8AA5-19832C23ADFA}" type="presOf" srcId="{8896F1D2-ECA6-4178-B284-76610D691722}" destId="{9C0385F1-24D9-4004-82E7-2C23718D9C35}" srcOrd="1" destOrd="0" presId="urn:microsoft.com/office/officeart/2008/layout/NameandTitleOrganizationalChart"/>
    <dgm:cxn modelId="{681F9603-ED46-4980-ABA3-AA5EA6E143AD}" type="presParOf" srcId="{63EF6B68-1F33-4E1C-887C-1C5660444138}" destId="{8B71F906-DE23-43DB-9B4C-F6AD473257B0}" srcOrd="0" destOrd="0" presId="urn:microsoft.com/office/officeart/2008/layout/NameandTitleOrganizationalChart"/>
    <dgm:cxn modelId="{819EA354-2A89-4389-BFA5-27FB6532D4CC}" type="presParOf" srcId="{8B71F906-DE23-43DB-9B4C-F6AD473257B0}" destId="{A41B47DE-7B74-473A-9E6E-EA7D3334C5D7}" srcOrd="0" destOrd="0" presId="urn:microsoft.com/office/officeart/2008/layout/NameandTitleOrganizationalChart"/>
    <dgm:cxn modelId="{67029E2D-9A9C-4285-B883-8F8FAAB14E38}" type="presParOf" srcId="{A41B47DE-7B74-473A-9E6E-EA7D3334C5D7}" destId="{21624A2C-E57D-4F08-B025-66EA27138287}" srcOrd="0" destOrd="0" presId="urn:microsoft.com/office/officeart/2008/layout/NameandTitleOrganizationalChart"/>
    <dgm:cxn modelId="{794D47CD-4144-4E6C-B52D-45EB01BB1363}" type="presParOf" srcId="{A41B47DE-7B74-473A-9E6E-EA7D3334C5D7}" destId="{1402512C-7330-419F-B398-8989B25BA082}" srcOrd="1" destOrd="0" presId="urn:microsoft.com/office/officeart/2008/layout/NameandTitleOrganizationalChart"/>
    <dgm:cxn modelId="{29D3B781-83EB-428F-A0B6-504EA24A732D}" type="presParOf" srcId="{A41B47DE-7B74-473A-9E6E-EA7D3334C5D7}" destId="{EF0FF772-0E15-4E15-A6BC-5B202CA8EFC5}" srcOrd="2" destOrd="0" presId="urn:microsoft.com/office/officeart/2008/layout/NameandTitleOrganizationalChart"/>
    <dgm:cxn modelId="{18EB1E40-B070-445A-8846-297D1C2959DB}" type="presParOf" srcId="{8B71F906-DE23-43DB-9B4C-F6AD473257B0}" destId="{1411194A-4138-4E57-B600-D11EA9EEEE71}" srcOrd="1" destOrd="0" presId="urn:microsoft.com/office/officeart/2008/layout/NameandTitleOrganizationalChart"/>
    <dgm:cxn modelId="{FAAE4FFB-C610-4954-81D8-1771343F1B9A}" type="presParOf" srcId="{1411194A-4138-4E57-B600-D11EA9EEEE71}" destId="{26BC0D9D-343B-45FA-9E3D-43DE326B176D}" srcOrd="0" destOrd="0" presId="urn:microsoft.com/office/officeart/2008/layout/NameandTitleOrganizationalChart"/>
    <dgm:cxn modelId="{E5402B60-D371-4028-9867-143821BF6F60}" type="presParOf" srcId="{1411194A-4138-4E57-B600-D11EA9EEEE71}" destId="{AED88E92-BAF0-459A-8A60-327AFCA04F95}" srcOrd="1" destOrd="0" presId="urn:microsoft.com/office/officeart/2008/layout/NameandTitleOrganizationalChart"/>
    <dgm:cxn modelId="{59FE23BD-1B0A-45F3-B4FA-8A595E7166D6}" type="presParOf" srcId="{AED88E92-BAF0-459A-8A60-327AFCA04F95}" destId="{6E760F60-4C83-4E1A-B1AB-FEC4D65AC629}" srcOrd="0" destOrd="0" presId="urn:microsoft.com/office/officeart/2008/layout/NameandTitleOrganizationalChart"/>
    <dgm:cxn modelId="{ED675D39-BA1C-4D87-901F-E571AB831531}" type="presParOf" srcId="{6E760F60-4C83-4E1A-B1AB-FEC4D65AC629}" destId="{7F7C21ED-39D9-4E4B-A084-955C715BC9BA}" srcOrd="0" destOrd="0" presId="urn:microsoft.com/office/officeart/2008/layout/NameandTitleOrganizationalChart"/>
    <dgm:cxn modelId="{46CB0944-818D-4B56-B158-8EC11C3EB7EF}" type="presParOf" srcId="{6E760F60-4C83-4E1A-B1AB-FEC4D65AC629}" destId="{DB1BA4A0-1C89-4782-BEA7-2BFDB631D050}" srcOrd="1" destOrd="0" presId="urn:microsoft.com/office/officeart/2008/layout/NameandTitleOrganizationalChart"/>
    <dgm:cxn modelId="{46BF0880-145D-469E-B447-951C7FF63044}" type="presParOf" srcId="{6E760F60-4C83-4E1A-B1AB-FEC4D65AC629}" destId="{2A20A141-161D-45BA-A0E4-AD43AF4FD96F}" srcOrd="2" destOrd="0" presId="urn:microsoft.com/office/officeart/2008/layout/NameandTitleOrganizationalChart"/>
    <dgm:cxn modelId="{C84413F3-6F03-4C77-825D-B8572681166E}" type="presParOf" srcId="{AED88E92-BAF0-459A-8A60-327AFCA04F95}" destId="{ECC7964C-8802-4D4B-AF26-994DB333C40A}" srcOrd="1" destOrd="0" presId="urn:microsoft.com/office/officeart/2008/layout/NameandTitleOrganizationalChart"/>
    <dgm:cxn modelId="{4404EDC2-EA92-4687-AF56-85E448C4933F}" type="presParOf" srcId="{AED88E92-BAF0-459A-8A60-327AFCA04F95}" destId="{C0202AA0-27DD-4F82-94D7-F420A68C4139}" srcOrd="2" destOrd="0" presId="urn:microsoft.com/office/officeart/2008/layout/NameandTitleOrganizationalChart"/>
    <dgm:cxn modelId="{781F7838-369F-43DA-9CD6-1B00B006A286}" type="presParOf" srcId="{1411194A-4138-4E57-B600-D11EA9EEEE71}" destId="{EA20BD7D-991E-4EE5-B00D-25EA459E3702}" srcOrd="2" destOrd="0" presId="urn:microsoft.com/office/officeart/2008/layout/NameandTitleOrganizationalChart"/>
    <dgm:cxn modelId="{16D41533-2C9F-44FD-BABF-93A1F0EF853C}" type="presParOf" srcId="{1411194A-4138-4E57-B600-D11EA9EEEE71}" destId="{A4F4B603-EBFE-4B92-A65F-96F19FFFCE0D}" srcOrd="3" destOrd="0" presId="urn:microsoft.com/office/officeart/2008/layout/NameandTitleOrganizationalChart"/>
    <dgm:cxn modelId="{0834275D-8318-46B9-AF8C-7D3B733A1144}" type="presParOf" srcId="{A4F4B603-EBFE-4B92-A65F-96F19FFFCE0D}" destId="{5558632A-A2D4-460D-9419-92E69A0A025B}" srcOrd="0" destOrd="0" presId="urn:microsoft.com/office/officeart/2008/layout/NameandTitleOrganizationalChart"/>
    <dgm:cxn modelId="{2C02DDD0-488C-4BE0-B3BF-4A4440EEFF95}" type="presParOf" srcId="{5558632A-A2D4-460D-9419-92E69A0A025B}" destId="{D7ACB4C0-EDFD-4AC2-980C-06BDDF7EC8B2}" srcOrd="0" destOrd="0" presId="urn:microsoft.com/office/officeart/2008/layout/NameandTitleOrganizationalChart"/>
    <dgm:cxn modelId="{2114D9E7-4CB6-4EFD-86EF-7673C9544ACA}" type="presParOf" srcId="{5558632A-A2D4-460D-9419-92E69A0A025B}" destId="{B6DE87BD-95B4-4DA9-AEF8-E1D9DA875126}" srcOrd="1" destOrd="0" presId="urn:microsoft.com/office/officeart/2008/layout/NameandTitleOrganizationalChart"/>
    <dgm:cxn modelId="{61A89EA7-C15F-452D-85CF-3D01C22CE3E7}" type="presParOf" srcId="{5558632A-A2D4-460D-9419-92E69A0A025B}" destId="{DF1D70D4-AC31-4A24-BB40-CB6C0CB0224A}" srcOrd="2" destOrd="0" presId="urn:microsoft.com/office/officeart/2008/layout/NameandTitleOrganizationalChart"/>
    <dgm:cxn modelId="{1D023591-0543-43A1-8DC0-1ED750DD2F3E}" type="presParOf" srcId="{A4F4B603-EBFE-4B92-A65F-96F19FFFCE0D}" destId="{219CDBA6-578E-488B-9879-B54DDCD6CE01}" srcOrd="1" destOrd="0" presId="urn:microsoft.com/office/officeart/2008/layout/NameandTitleOrganizationalChart"/>
    <dgm:cxn modelId="{9529D633-4BDD-492B-A17D-021D0EEECA4F}" type="presParOf" srcId="{A4F4B603-EBFE-4B92-A65F-96F19FFFCE0D}" destId="{9C9169E6-526F-4830-85C4-CC89E3EA2B4A}" srcOrd="2" destOrd="0" presId="urn:microsoft.com/office/officeart/2008/layout/NameandTitleOrganizationalChart"/>
    <dgm:cxn modelId="{C827C37D-FB10-4B99-BBC7-C0ED839A712F}" type="presParOf" srcId="{1411194A-4138-4E57-B600-D11EA9EEEE71}" destId="{88F43FC9-54CB-434C-BC85-1040D5BE4D10}" srcOrd="4" destOrd="0" presId="urn:microsoft.com/office/officeart/2008/layout/NameandTitleOrganizationalChart"/>
    <dgm:cxn modelId="{C3CE2BE7-7FB4-4B9E-83B7-F2275720B5C1}" type="presParOf" srcId="{1411194A-4138-4E57-B600-D11EA9EEEE71}" destId="{95318F78-B235-4C8D-A818-0ADF10BE2ED2}" srcOrd="5" destOrd="0" presId="urn:microsoft.com/office/officeart/2008/layout/NameandTitleOrganizationalChart"/>
    <dgm:cxn modelId="{B0ADFBCB-BF3E-4ABC-BAC2-1BFBB04920CD}" type="presParOf" srcId="{95318F78-B235-4C8D-A818-0ADF10BE2ED2}" destId="{18EFDE36-8E91-46A8-ABBA-083445CFB32F}" srcOrd="0" destOrd="0" presId="urn:microsoft.com/office/officeart/2008/layout/NameandTitleOrganizationalChart"/>
    <dgm:cxn modelId="{51A85DD6-7166-413C-A282-ABFA222B6AFD}" type="presParOf" srcId="{18EFDE36-8E91-46A8-ABBA-083445CFB32F}" destId="{07A043D6-A733-46C2-B825-FBE4A9757CA5}" srcOrd="0" destOrd="0" presId="urn:microsoft.com/office/officeart/2008/layout/NameandTitleOrganizationalChart"/>
    <dgm:cxn modelId="{4C531362-CBD3-4D0C-87FF-50516BE5FA8B}" type="presParOf" srcId="{18EFDE36-8E91-46A8-ABBA-083445CFB32F}" destId="{3FD717BF-8362-4B81-9C4F-DB358FF81E5A}" srcOrd="1" destOrd="0" presId="urn:microsoft.com/office/officeart/2008/layout/NameandTitleOrganizationalChart"/>
    <dgm:cxn modelId="{F05C70B5-C63D-4901-AEA4-C9255303AF9F}" type="presParOf" srcId="{18EFDE36-8E91-46A8-ABBA-083445CFB32F}" destId="{9C0385F1-24D9-4004-82E7-2C23718D9C35}" srcOrd="2" destOrd="0" presId="urn:microsoft.com/office/officeart/2008/layout/NameandTitleOrganizationalChart"/>
    <dgm:cxn modelId="{56159AC3-B162-4473-9BD3-FA453F0F4C5E}" type="presParOf" srcId="{95318F78-B235-4C8D-A818-0ADF10BE2ED2}" destId="{707CD2FD-6D41-4E58-A06B-CF2CD4F85BD0}" srcOrd="1" destOrd="0" presId="urn:microsoft.com/office/officeart/2008/layout/NameandTitleOrganizationalChart"/>
    <dgm:cxn modelId="{DEA1ECA1-CFD0-42B6-B8C2-1B738E610FA7}" type="presParOf" srcId="{95318F78-B235-4C8D-A818-0ADF10BE2ED2}" destId="{DFC7111F-BC47-454E-82E1-E7059BC88C8F}" srcOrd="2" destOrd="0" presId="urn:microsoft.com/office/officeart/2008/layout/NameandTitleOrganizationalChart"/>
    <dgm:cxn modelId="{E52F72B4-FF06-40D3-BD4A-9B2A3EF286B6}" type="presParOf" srcId="{8B71F906-DE23-43DB-9B4C-F6AD473257B0}" destId="{10BC560D-AAD2-4C56-84F6-4132E321BA92}" srcOrd="2" destOrd="0" presId="urn:microsoft.com/office/officeart/2008/layout/NameandTitleOrganizationalChart"/>
    <dgm:cxn modelId="{06714ED5-7637-44D5-9EB6-3B21A9223647}" type="presParOf" srcId="{10BC560D-AAD2-4C56-84F6-4132E321BA92}" destId="{EDE6D390-5A4A-429D-9CCC-9D4BF0565807}" srcOrd="0" destOrd="0" presId="urn:microsoft.com/office/officeart/2008/layout/NameandTitleOrganizationalChart"/>
    <dgm:cxn modelId="{240E8A8D-6D40-4935-B9A8-6B4EB9A3FDCC}" type="presParOf" srcId="{10BC560D-AAD2-4C56-84F6-4132E321BA92}" destId="{A8D05E01-652E-49B4-B2CD-E9463B002C62}" srcOrd="1" destOrd="0" presId="urn:microsoft.com/office/officeart/2008/layout/NameandTitleOrganizationalChart"/>
    <dgm:cxn modelId="{2E33FECB-B27A-4955-865F-ECD1B7A321E0}" type="presParOf" srcId="{A8D05E01-652E-49B4-B2CD-E9463B002C62}" destId="{7C70A213-8CFF-4606-88B6-A2934FE616FF}" srcOrd="0" destOrd="0" presId="urn:microsoft.com/office/officeart/2008/layout/NameandTitleOrganizationalChart"/>
    <dgm:cxn modelId="{C75B55D2-413F-4199-ADA3-A3DCF5506E55}" type="presParOf" srcId="{7C70A213-8CFF-4606-88B6-A2934FE616FF}" destId="{C45FA929-0201-4C5B-8874-B1E60CAE36D7}" srcOrd="0" destOrd="0" presId="urn:microsoft.com/office/officeart/2008/layout/NameandTitleOrganizationalChart"/>
    <dgm:cxn modelId="{0FCB8BC4-6334-4AC6-A795-F75E65BABFCF}" type="presParOf" srcId="{7C70A213-8CFF-4606-88B6-A2934FE616FF}" destId="{463CC51B-8193-46F2-9157-AF481A3653C7}" srcOrd="1" destOrd="0" presId="urn:microsoft.com/office/officeart/2008/layout/NameandTitleOrganizationalChart"/>
    <dgm:cxn modelId="{D154E2A3-24E9-42C2-8B7E-0EF5A5C08083}" type="presParOf" srcId="{7C70A213-8CFF-4606-88B6-A2934FE616FF}" destId="{5B1913A7-131B-49D5-B6C4-CB45CBEBF5BD}" srcOrd="2" destOrd="0" presId="urn:microsoft.com/office/officeart/2008/layout/NameandTitleOrganizationalChart"/>
    <dgm:cxn modelId="{BE976BFB-4AB6-4D2F-A6CA-4F779CC6211E}" type="presParOf" srcId="{A8D05E01-652E-49B4-B2CD-E9463B002C62}" destId="{46465217-5C3F-451C-AFDA-81B383469BB3}" srcOrd="1" destOrd="0" presId="urn:microsoft.com/office/officeart/2008/layout/NameandTitleOrganizationalChart"/>
    <dgm:cxn modelId="{A214D1B0-0E22-48BF-8BD1-DD2AA803F120}" type="presParOf" srcId="{A8D05E01-652E-49B4-B2CD-E9463B002C62}" destId="{297F2FA5-4326-461F-952E-6FE389C4E97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0078C7-0489-4A23-A4D9-A36CAA1AF45E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0BE53A-3E94-4C70-BD76-D407DEB63291}">
      <dgm:prSet phldrT="[Text]" custT="1"/>
      <dgm:spPr/>
      <dgm:t>
        <a:bodyPr/>
        <a:lstStyle/>
        <a:p>
          <a:pPr>
            <a:buNone/>
          </a:pPr>
          <a:r>
            <a:rPr lang="ro-RO" sz="1600" b="1" dirty="0"/>
            <a:t>Pansament steril transprent sau impregnat cu clorhexidină  - se verifică zilnic pentru observarea semnelor de infecție; </a:t>
          </a:r>
        </a:p>
        <a:p>
          <a:pPr>
            <a:buNone/>
          </a:pPr>
          <a:r>
            <a:rPr lang="ro-RO" sz="1600" b="1" dirty="0"/>
            <a:t>se schimbă la 7 zile SAU oricând este nevoie.</a:t>
          </a:r>
          <a:endParaRPr lang="en-US" sz="1600" b="1" dirty="0"/>
        </a:p>
      </dgm:t>
    </dgm:pt>
    <dgm:pt modelId="{CEFD601B-052B-4A8C-A393-654E957FA426}" type="parTrans" cxnId="{555DEA39-AF91-40F0-8837-3BA06C259D08}">
      <dgm:prSet/>
      <dgm:spPr/>
      <dgm:t>
        <a:bodyPr/>
        <a:lstStyle/>
        <a:p>
          <a:endParaRPr lang="en-US"/>
        </a:p>
      </dgm:t>
    </dgm:pt>
    <dgm:pt modelId="{B0107071-EA8C-484A-B3BF-19BA0BA49086}" type="sibTrans" cxnId="{555DEA39-AF91-40F0-8837-3BA06C259D08}">
      <dgm:prSet/>
      <dgm:spPr/>
      <dgm:t>
        <a:bodyPr/>
        <a:lstStyle/>
        <a:p>
          <a:endParaRPr lang="en-US"/>
        </a:p>
      </dgm:t>
    </dgm:pt>
    <dgm:pt modelId="{A1820E4D-AAD1-4424-997D-02A0D91E21A4}">
      <dgm:prSet phldrT="[Text]" custT="1"/>
      <dgm:spPr/>
      <dgm:t>
        <a:bodyPr/>
        <a:lstStyle/>
        <a:p>
          <a:pPr>
            <a:buNone/>
          </a:pPr>
          <a:r>
            <a:rPr lang="ro-RO" sz="1600" b="1" dirty="0"/>
            <a:t>Spălarea PICC line cu soluție salină sau ser heparinat (10 unități Heparină/ml) în funcție de situație sau la indicația medicului.</a:t>
          </a:r>
          <a:endParaRPr lang="en-US" sz="1600" b="1" dirty="0"/>
        </a:p>
      </dgm:t>
    </dgm:pt>
    <dgm:pt modelId="{E3A463E0-91A5-4DD4-BE92-C3323629EA4A}" type="parTrans" cxnId="{6AA19145-5B06-41C3-9BD2-BADE51FBA47E}">
      <dgm:prSet/>
      <dgm:spPr/>
      <dgm:t>
        <a:bodyPr/>
        <a:lstStyle/>
        <a:p>
          <a:endParaRPr lang="en-US"/>
        </a:p>
      </dgm:t>
    </dgm:pt>
    <dgm:pt modelId="{FFFFF7AD-6A6D-4426-8E4D-02F27225F1AE}" type="sibTrans" cxnId="{6AA19145-5B06-41C3-9BD2-BADE51FBA47E}">
      <dgm:prSet/>
      <dgm:spPr/>
      <dgm:t>
        <a:bodyPr/>
        <a:lstStyle/>
        <a:p>
          <a:endParaRPr lang="en-US"/>
        </a:p>
      </dgm:t>
    </dgm:pt>
    <dgm:pt modelId="{B40E448C-EF5D-44C5-9335-7149ADFD24CC}">
      <dgm:prSet phldrT="[Text]" custT="1"/>
      <dgm:spPr/>
      <dgm:t>
        <a:bodyPr/>
        <a:lstStyle/>
        <a:p>
          <a:pPr>
            <a:buNone/>
          </a:pPr>
          <a:r>
            <a:rPr lang="ro-RO" sz="1600" b="1" dirty="0"/>
            <a:t>Îndepărtatrea PICC line – efectuată de un profesionist medical.</a:t>
          </a:r>
          <a:endParaRPr lang="en-US" sz="1600" b="1" dirty="0"/>
        </a:p>
      </dgm:t>
    </dgm:pt>
    <dgm:pt modelId="{89EBAEA6-8314-4B49-B15A-3351AF01F857}" type="parTrans" cxnId="{D2121655-583D-4A94-B076-0C1A95FDFA8F}">
      <dgm:prSet/>
      <dgm:spPr/>
      <dgm:t>
        <a:bodyPr/>
        <a:lstStyle/>
        <a:p>
          <a:endParaRPr lang="en-US"/>
        </a:p>
      </dgm:t>
    </dgm:pt>
    <dgm:pt modelId="{26AB06F4-05C8-46FB-8AFD-8FB4155D62D0}" type="sibTrans" cxnId="{D2121655-583D-4A94-B076-0C1A95FDFA8F}">
      <dgm:prSet/>
      <dgm:spPr/>
      <dgm:t>
        <a:bodyPr/>
        <a:lstStyle/>
        <a:p>
          <a:endParaRPr lang="en-US"/>
        </a:p>
      </dgm:t>
    </dgm:pt>
    <dgm:pt modelId="{CDD6948F-128F-4EE4-A31D-43C540BD8E78}">
      <dgm:prSet phldrT="[Text]" custT="1"/>
      <dgm:spPr/>
      <dgm:t>
        <a:bodyPr/>
        <a:lstStyle/>
        <a:p>
          <a:r>
            <a:rPr lang="en-US" sz="1600" b="1" dirty="0" err="1"/>
            <a:t>Îngrijirea</a:t>
          </a:r>
          <a:r>
            <a:rPr lang="en-US" sz="1600" b="1" dirty="0"/>
            <a:t> post-</a:t>
          </a:r>
          <a:r>
            <a:rPr lang="en-US" sz="1600" b="1" dirty="0" err="1"/>
            <a:t>inserție</a:t>
          </a:r>
          <a:r>
            <a:rPr lang="en-US" sz="1600" b="1" dirty="0"/>
            <a:t> la </a:t>
          </a:r>
          <a:r>
            <a:rPr lang="en-US" sz="1600" b="1" dirty="0" err="1"/>
            <a:t>domiciliu</a:t>
          </a:r>
          <a:r>
            <a:rPr lang="en-US" sz="1600" b="1" dirty="0"/>
            <a:t>: </a:t>
          </a:r>
          <a:r>
            <a:rPr lang="en-US" sz="1600" b="1" dirty="0" err="1"/>
            <a:t>păstrarea</a:t>
          </a:r>
          <a:r>
            <a:rPr lang="en-US" sz="1600" b="1" dirty="0"/>
            <a:t> </a:t>
          </a:r>
          <a:r>
            <a:rPr lang="en-US" sz="1600" b="1" dirty="0" err="1"/>
            <a:t>liniei</a:t>
          </a:r>
          <a:r>
            <a:rPr lang="en-US" sz="1600" b="1" dirty="0"/>
            <a:t> curate </a:t>
          </a:r>
          <a:r>
            <a:rPr lang="en-US" sz="1600" b="1" dirty="0" err="1"/>
            <a:t>și</a:t>
          </a:r>
          <a:r>
            <a:rPr lang="en-US" sz="1600" b="1" dirty="0"/>
            <a:t> </a:t>
          </a:r>
          <a:r>
            <a:rPr lang="en-US" sz="1600" b="1" dirty="0" err="1"/>
            <a:t>uscate</a:t>
          </a:r>
          <a:r>
            <a:rPr lang="en-US" sz="1600" b="1" dirty="0"/>
            <a:t>, </a:t>
          </a:r>
          <a:r>
            <a:rPr lang="en-US" sz="1600" b="1" dirty="0" err="1"/>
            <a:t>protejarea</a:t>
          </a:r>
          <a:r>
            <a:rPr lang="en-US" sz="1600" b="1" dirty="0"/>
            <a:t> </a:t>
          </a:r>
          <a:r>
            <a:rPr lang="en-US" sz="1600" b="1" dirty="0" err="1"/>
            <a:t>împotriva</a:t>
          </a:r>
          <a:r>
            <a:rPr lang="en-US" sz="1600" b="1" dirty="0"/>
            <a:t> </a:t>
          </a:r>
          <a:r>
            <a:rPr lang="en-US" sz="1600" b="1" dirty="0" err="1"/>
            <a:t>tragerii</a:t>
          </a:r>
          <a:r>
            <a:rPr lang="en-US" sz="1600" b="1" dirty="0"/>
            <a:t> </a:t>
          </a:r>
          <a:r>
            <a:rPr lang="en-US" sz="1600" b="1" dirty="0" err="1"/>
            <a:t>accidentale</a:t>
          </a:r>
          <a:r>
            <a:rPr lang="ro-RO" sz="1600" b="1" dirty="0"/>
            <a:t>!</a:t>
          </a:r>
          <a:endParaRPr lang="en-US" sz="1600" b="1" dirty="0"/>
        </a:p>
      </dgm:t>
    </dgm:pt>
    <dgm:pt modelId="{AAD79E07-D56A-48B6-B741-AE5D05967916}" type="parTrans" cxnId="{1956E503-5968-4C65-BE9C-3F70D2D7E92C}">
      <dgm:prSet/>
      <dgm:spPr/>
      <dgm:t>
        <a:bodyPr/>
        <a:lstStyle/>
        <a:p>
          <a:endParaRPr lang="en-US"/>
        </a:p>
      </dgm:t>
    </dgm:pt>
    <dgm:pt modelId="{A81F4973-E190-4C07-819D-E41E3F0E0E93}" type="sibTrans" cxnId="{1956E503-5968-4C65-BE9C-3F70D2D7E92C}">
      <dgm:prSet/>
      <dgm:spPr/>
      <dgm:t>
        <a:bodyPr/>
        <a:lstStyle/>
        <a:p>
          <a:endParaRPr lang="en-US"/>
        </a:p>
      </dgm:t>
    </dgm:pt>
    <dgm:pt modelId="{6A0AA879-80FB-438D-A851-B6A6CBFA289E}">
      <dgm:prSet phldrT="[Text]" custT="1"/>
      <dgm:spPr/>
      <dgm:t>
        <a:bodyPr/>
        <a:lstStyle/>
        <a:p>
          <a:r>
            <a:rPr lang="en-US" sz="1600" b="1" dirty="0" err="1"/>
            <a:t>Îngrijirea</a:t>
          </a:r>
          <a:r>
            <a:rPr lang="en-US" sz="1600" b="1" dirty="0"/>
            <a:t> post-</a:t>
          </a:r>
          <a:r>
            <a:rPr lang="en-US" sz="1600" b="1" dirty="0" err="1"/>
            <a:t>inserție</a:t>
          </a:r>
          <a:r>
            <a:rPr lang="en-US" sz="1600" b="1" dirty="0"/>
            <a:t> la </a:t>
          </a:r>
          <a:r>
            <a:rPr lang="en-US" sz="1600" b="1" dirty="0" err="1"/>
            <a:t>domiciliu</a:t>
          </a:r>
          <a:r>
            <a:rPr lang="ro-RO" sz="1600" b="1" dirty="0"/>
            <a:t>:  </a:t>
          </a:r>
          <a:r>
            <a:rPr lang="en-US" sz="1600" b="1" dirty="0" err="1"/>
            <a:t>evitarea</a:t>
          </a:r>
          <a:r>
            <a:rPr lang="en-US" sz="1600" b="1" dirty="0"/>
            <a:t> </a:t>
          </a:r>
          <a:r>
            <a:rPr lang="en-US" sz="1600" b="1" dirty="0" err="1"/>
            <a:t>scufundării</a:t>
          </a:r>
          <a:r>
            <a:rPr lang="en-US" sz="1600" b="1" dirty="0"/>
            <a:t> </a:t>
          </a:r>
          <a:r>
            <a:rPr lang="en-US" sz="1600" b="1" dirty="0" err="1"/>
            <a:t>în</a:t>
          </a:r>
          <a:r>
            <a:rPr lang="en-US" sz="1600" b="1" dirty="0"/>
            <a:t> </a:t>
          </a:r>
          <a:r>
            <a:rPr lang="en-US" sz="1600" b="1" dirty="0" err="1"/>
            <a:t>apă</a:t>
          </a:r>
          <a:r>
            <a:rPr lang="en-US" sz="1600" b="1" dirty="0"/>
            <a:t> </a:t>
          </a:r>
          <a:r>
            <a:rPr lang="en-US" sz="1600" b="1" dirty="0" err="1"/>
            <a:t>sau</a:t>
          </a:r>
          <a:r>
            <a:rPr lang="en-US" sz="1600" b="1" dirty="0"/>
            <a:t> </a:t>
          </a:r>
          <a:r>
            <a:rPr lang="ro-RO" sz="1600" b="1" dirty="0"/>
            <a:t>a </a:t>
          </a:r>
          <a:r>
            <a:rPr lang="en-US" sz="1600" b="1" dirty="0" err="1"/>
            <a:t>înotului</a:t>
          </a:r>
          <a:r>
            <a:rPr lang="en-US" sz="1600" b="1" dirty="0"/>
            <a:t>, </a:t>
          </a:r>
          <a:r>
            <a:rPr lang="en-US" sz="1600" b="1" dirty="0" err="1"/>
            <a:t>observarea</a:t>
          </a:r>
          <a:r>
            <a:rPr lang="en-US" sz="1600" b="1" dirty="0"/>
            <a:t> </a:t>
          </a:r>
          <a:r>
            <a:rPr lang="en-US" sz="1600" b="1" dirty="0" err="1"/>
            <a:t>semnelor</a:t>
          </a:r>
          <a:r>
            <a:rPr lang="en-US" sz="1600" b="1" dirty="0"/>
            <a:t> de </a:t>
          </a:r>
          <a:r>
            <a:rPr lang="en-US" sz="1600" b="1" dirty="0" err="1"/>
            <a:t>infecție</a:t>
          </a:r>
          <a:r>
            <a:rPr lang="en-US" sz="1600" b="1" dirty="0"/>
            <a:t> </a:t>
          </a:r>
          <a:r>
            <a:rPr lang="en-US" sz="1600" b="1" dirty="0" err="1"/>
            <a:t>sau</a:t>
          </a:r>
          <a:r>
            <a:rPr lang="en-US" sz="1600" b="1" dirty="0"/>
            <a:t> </a:t>
          </a:r>
          <a:r>
            <a:rPr lang="en-US" sz="1600" b="1" dirty="0" err="1"/>
            <a:t>deplasare</a:t>
          </a:r>
          <a:r>
            <a:rPr lang="ro-RO" sz="1600" b="1" dirty="0"/>
            <a:t>!</a:t>
          </a:r>
          <a:endParaRPr lang="en-US" sz="1600" b="1" dirty="0"/>
        </a:p>
      </dgm:t>
    </dgm:pt>
    <dgm:pt modelId="{10F6EB55-1D7A-4914-AAD9-56B4418DB17B}" type="parTrans" cxnId="{04A796E3-6C63-41BE-BA53-53B64F1599DA}">
      <dgm:prSet/>
      <dgm:spPr/>
      <dgm:t>
        <a:bodyPr/>
        <a:lstStyle/>
        <a:p>
          <a:endParaRPr lang="en-US"/>
        </a:p>
      </dgm:t>
    </dgm:pt>
    <dgm:pt modelId="{70C4878D-2D58-413C-BF34-EA561271E989}" type="sibTrans" cxnId="{04A796E3-6C63-41BE-BA53-53B64F1599DA}">
      <dgm:prSet/>
      <dgm:spPr/>
      <dgm:t>
        <a:bodyPr/>
        <a:lstStyle/>
        <a:p>
          <a:endParaRPr lang="en-US"/>
        </a:p>
      </dgm:t>
    </dgm:pt>
    <dgm:pt modelId="{CA5473B8-00F8-48C8-80B1-6AD46D60F1CE}" type="pres">
      <dgm:prSet presAssocID="{990078C7-0489-4A23-A4D9-A36CAA1AF45E}" presName="Name0" presStyleCnt="0">
        <dgm:presLayoutVars>
          <dgm:dir/>
          <dgm:resizeHandles val="exact"/>
        </dgm:presLayoutVars>
      </dgm:prSet>
      <dgm:spPr/>
    </dgm:pt>
    <dgm:pt modelId="{F7084271-04D8-4D34-ABD4-AD84EF483CB8}" type="pres">
      <dgm:prSet presAssocID="{980BE53A-3E94-4C70-BD76-D407DEB63291}" presName="node" presStyleLbl="node1" presStyleIdx="0" presStyleCnt="5" custScaleX="148256">
        <dgm:presLayoutVars>
          <dgm:bulletEnabled val="1"/>
        </dgm:presLayoutVars>
      </dgm:prSet>
      <dgm:spPr/>
    </dgm:pt>
    <dgm:pt modelId="{AE26AE59-F06E-42A4-BC3B-3E45E2199375}" type="pres">
      <dgm:prSet presAssocID="{B0107071-EA8C-484A-B3BF-19BA0BA49086}" presName="sibTrans" presStyleLbl="sibTrans1D1" presStyleIdx="0" presStyleCnt="4"/>
      <dgm:spPr/>
    </dgm:pt>
    <dgm:pt modelId="{79B17D79-DC21-439B-B027-D434996F4AD9}" type="pres">
      <dgm:prSet presAssocID="{B0107071-EA8C-484A-B3BF-19BA0BA49086}" presName="connectorText" presStyleLbl="sibTrans1D1" presStyleIdx="0" presStyleCnt="4"/>
      <dgm:spPr/>
    </dgm:pt>
    <dgm:pt modelId="{25D9CD6E-FE12-42E3-B872-7A280348533C}" type="pres">
      <dgm:prSet presAssocID="{A1820E4D-AAD1-4424-997D-02A0D91E21A4}" presName="node" presStyleLbl="node1" presStyleIdx="1" presStyleCnt="5" custScaleX="111895">
        <dgm:presLayoutVars>
          <dgm:bulletEnabled val="1"/>
        </dgm:presLayoutVars>
      </dgm:prSet>
      <dgm:spPr/>
    </dgm:pt>
    <dgm:pt modelId="{C3AF8AB9-9171-40D8-A12E-BDEC9B83FDE9}" type="pres">
      <dgm:prSet presAssocID="{FFFFF7AD-6A6D-4426-8E4D-02F27225F1AE}" presName="sibTrans" presStyleLbl="sibTrans1D1" presStyleIdx="1" presStyleCnt="4"/>
      <dgm:spPr/>
    </dgm:pt>
    <dgm:pt modelId="{64BE97A5-02C4-4C63-9271-EBE41CE4FA15}" type="pres">
      <dgm:prSet presAssocID="{FFFFF7AD-6A6D-4426-8E4D-02F27225F1AE}" presName="connectorText" presStyleLbl="sibTrans1D1" presStyleIdx="1" presStyleCnt="4"/>
      <dgm:spPr/>
    </dgm:pt>
    <dgm:pt modelId="{43BB2B2A-065E-4CBA-A722-945ECE4B5890}" type="pres">
      <dgm:prSet presAssocID="{B40E448C-EF5D-44C5-9335-7149ADFD24CC}" presName="node" presStyleLbl="node1" presStyleIdx="2" presStyleCnt="5">
        <dgm:presLayoutVars>
          <dgm:bulletEnabled val="1"/>
        </dgm:presLayoutVars>
      </dgm:prSet>
      <dgm:spPr/>
    </dgm:pt>
    <dgm:pt modelId="{6A212F78-FCA0-4463-8CAF-CB203355D7DC}" type="pres">
      <dgm:prSet presAssocID="{26AB06F4-05C8-46FB-8AFD-8FB4155D62D0}" presName="sibTrans" presStyleLbl="sibTrans1D1" presStyleIdx="2" presStyleCnt="4"/>
      <dgm:spPr/>
    </dgm:pt>
    <dgm:pt modelId="{E24957DF-F62A-4134-98A7-EAA95A65E987}" type="pres">
      <dgm:prSet presAssocID="{26AB06F4-05C8-46FB-8AFD-8FB4155D62D0}" presName="connectorText" presStyleLbl="sibTrans1D1" presStyleIdx="2" presStyleCnt="4"/>
      <dgm:spPr/>
    </dgm:pt>
    <dgm:pt modelId="{360743C3-C1D8-4DF9-8F4F-80BEAE6AA992}" type="pres">
      <dgm:prSet presAssocID="{CDD6948F-128F-4EE4-A31D-43C540BD8E78}" presName="node" presStyleLbl="node1" presStyleIdx="3" presStyleCnt="5" custScaleX="137222">
        <dgm:presLayoutVars>
          <dgm:bulletEnabled val="1"/>
        </dgm:presLayoutVars>
      </dgm:prSet>
      <dgm:spPr/>
    </dgm:pt>
    <dgm:pt modelId="{AECB44CB-4258-4D32-91EB-8105BFC10D51}" type="pres">
      <dgm:prSet presAssocID="{A81F4973-E190-4C07-819D-E41E3F0E0E93}" presName="sibTrans" presStyleLbl="sibTrans1D1" presStyleIdx="3" presStyleCnt="4"/>
      <dgm:spPr/>
    </dgm:pt>
    <dgm:pt modelId="{435803B8-54AC-4697-9C4A-EB02EB307D8C}" type="pres">
      <dgm:prSet presAssocID="{A81F4973-E190-4C07-819D-E41E3F0E0E93}" presName="connectorText" presStyleLbl="sibTrans1D1" presStyleIdx="3" presStyleCnt="4"/>
      <dgm:spPr/>
    </dgm:pt>
    <dgm:pt modelId="{D9A4023D-F49F-4D2C-A23F-9A4910C32570}" type="pres">
      <dgm:prSet presAssocID="{6A0AA879-80FB-438D-A851-B6A6CBFA289E}" presName="node" presStyleLbl="node1" presStyleIdx="4" presStyleCnt="5" custScaleX="147676">
        <dgm:presLayoutVars>
          <dgm:bulletEnabled val="1"/>
        </dgm:presLayoutVars>
      </dgm:prSet>
      <dgm:spPr/>
    </dgm:pt>
  </dgm:ptLst>
  <dgm:cxnLst>
    <dgm:cxn modelId="{FDE49201-C0E6-4C02-8266-8FF6404EB9A1}" type="presOf" srcId="{6A0AA879-80FB-438D-A851-B6A6CBFA289E}" destId="{D9A4023D-F49F-4D2C-A23F-9A4910C32570}" srcOrd="0" destOrd="0" presId="urn:microsoft.com/office/officeart/2005/8/layout/bProcess3"/>
    <dgm:cxn modelId="{1956E503-5968-4C65-BE9C-3F70D2D7E92C}" srcId="{990078C7-0489-4A23-A4D9-A36CAA1AF45E}" destId="{CDD6948F-128F-4EE4-A31D-43C540BD8E78}" srcOrd="3" destOrd="0" parTransId="{AAD79E07-D56A-48B6-B741-AE5D05967916}" sibTransId="{A81F4973-E190-4C07-819D-E41E3F0E0E93}"/>
    <dgm:cxn modelId="{298A9E11-0AD2-4C07-BD85-A927EE2ED465}" type="presOf" srcId="{FFFFF7AD-6A6D-4426-8E4D-02F27225F1AE}" destId="{C3AF8AB9-9171-40D8-A12E-BDEC9B83FDE9}" srcOrd="0" destOrd="0" presId="urn:microsoft.com/office/officeart/2005/8/layout/bProcess3"/>
    <dgm:cxn modelId="{D1B32412-89C5-4908-85B2-797201E80FEA}" type="presOf" srcId="{CDD6948F-128F-4EE4-A31D-43C540BD8E78}" destId="{360743C3-C1D8-4DF9-8F4F-80BEAE6AA992}" srcOrd="0" destOrd="0" presId="urn:microsoft.com/office/officeart/2005/8/layout/bProcess3"/>
    <dgm:cxn modelId="{9B14FB1B-0B40-4540-9E5C-DC47E276B60D}" type="presOf" srcId="{990078C7-0489-4A23-A4D9-A36CAA1AF45E}" destId="{CA5473B8-00F8-48C8-80B1-6AD46D60F1CE}" srcOrd="0" destOrd="0" presId="urn:microsoft.com/office/officeart/2005/8/layout/bProcess3"/>
    <dgm:cxn modelId="{08E63626-99AD-4244-9427-6B695CE3FB62}" type="presOf" srcId="{A81F4973-E190-4C07-819D-E41E3F0E0E93}" destId="{AECB44CB-4258-4D32-91EB-8105BFC10D51}" srcOrd="0" destOrd="0" presId="urn:microsoft.com/office/officeart/2005/8/layout/bProcess3"/>
    <dgm:cxn modelId="{555DEA39-AF91-40F0-8837-3BA06C259D08}" srcId="{990078C7-0489-4A23-A4D9-A36CAA1AF45E}" destId="{980BE53A-3E94-4C70-BD76-D407DEB63291}" srcOrd="0" destOrd="0" parTransId="{CEFD601B-052B-4A8C-A393-654E957FA426}" sibTransId="{B0107071-EA8C-484A-B3BF-19BA0BA49086}"/>
    <dgm:cxn modelId="{7C066C5F-02E6-45C2-A610-6BD30A04D1C0}" type="presOf" srcId="{26AB06F4-05C8-46FB-8AFD-8FB4155D62D0}" destId="{E24957DF-F62A-4134-98A7-EAA95A65E987}" srcOrd="1" destOrd="0" presId="urn:microsoft.com/office/officeart/2005/8/layout/bProcess3"/>
    <dgm:cxn modelId="{6AA19145-5B06-41C3-9BD2-BADE51FBA47E}" srcId="{990078C7-0489-4A23-A4D9-A36CAA1AF45E}" destId="{A1820E4D-AAD1-4424-997D-02A0D91E21A4}" srcOrd="1" destOrd="0" parTransId="{E3A463E0-91A5-4DD4-BE92-C3323629EA4A}" sibTransId="{FFFFF7AD-6A6D-4426-8E4D-02F27225F1AE}"/>
    <dgm:cxn modelId="{5D663B71-236B-4AE5-812B-B67973A17B30}" type="presOf" srcId="{A81F4973-E190-4C07-819D-E41E3F0E0E93}" destId="{435803B8-54AC-4697-9C4A-EB02EB307D8C}" srcOrd="1" destOrd="0" presId="urn:microsoft.com/office/officeart/2005/8/layout/bProcess3"/>
    <dgm:cxn modelId="{D2121655-583D-4A94-B076-0C1A95FDFA8F}" srcId="{990078C7-0489-4A23-A4D9-A36CAA1AF45E}" destId="{B40E448C-EF5D-44C5-9335-7149ADFD24CC}" srcOrd="2" destOrd="0" parTransId="{89EBAEA6-8314-4B49-B15A-3351AF01F857}" sibTransId="{26AB06F4-05C8-46FB-8AFD-8FB4155D62D0}"/>
    <dgm:cxn modelId="{EC02338D-D582-4EA3-B077-4AF3AE7558BE}" type="presOf" srcId="{980BE53A-3E94-4C70-BD76-D407DEB63291}" destId="{F7084271-04D8-4D34-ABD4-AD84EF483CB8}" srcOrd="0" destOrd="0" presId="urn:microsoft.com/office/officeart/2005/8/layout/bProcess3"/>
    <dgm:cxn modelId="{45C7F195-0875-47E1-8E81-CB8B4D7B15C9}" type="presOf" srcId="{B40E448C-EF5D-44C5-9335-7149ADFD24CC}" destId="{43BB2B2A-065E-4CBA-A722-945ECE4B5890}" srcOrd="0" destOrd="0" presId="urn:microsoft.com/office/officeart/2005/8/layout/bProcess3"/>
    <dgm:cxn modelId="{64A31496-25B0-439C-BFBB-F7BE0AF73944}" type="presOf" srcId="{26AB06F4-05C8-46FB-8AFD-8FB4155D62D0}" destId="{6A212F78-FCA0-4463-8CAF-CB203355D7DC}" srcOrd="0" destOrd="0" presId="urn:microsoft.com/office/officeart/2005/8/layout/bProcess3"/>
    <dgm:cxn modelId="{94ABB399-C161-4A6E-B235-F36CBB60E5B4}" type="presOf" srcId="{B0107071-EA8C-484A-B3BF-19BA0BA49086}" destId="{79B17D79-DC21-439B-B027-D434996F4AD9}" srcOrd="1" destOrd="0" presId="urn:microsoft.com/office/officeart/2005/8/layout/bProcess3"/>
    <dgm:cxn modelId="{F3BF4DE0-3906-4D9B-BBA4-AF78AD573A4F}" type="presOf" srcId="{A1820E4D-AAD1-4424-997D-02A0D91E21A4}" destId="{25D9CD6E-FE12-42E3-B872-7A280348533C}" srcOrd="0" destOrd="0" presId="urn:microsoft.com/office/officeart/2005/8/layout/bProcess3"/>
    <dgm:cxn modelId="{04A796E3-6C63-41BE-BA53-53B64F1599DA}" srcId="{990078C7-0489-4A23-A4D9-A36CAA1AF45E}" destId="{6A0AA879-80FB-438D-A851-B6A6CBFA289E}" srcOrd="4" destOrd="0" parTransId="{10F6EB55-1D7A-4914-AAD9-56B4418DB17B}" sibTransId="{70C4878D-2D58-413C-BF34-EA561271E989}"/>
    <dgm:cxn modelId="{7853F2F2-8BF4-41DA-8E9D-E97DBE74555F}" type="presOf" srcId="{FFFFF7AD-6A6D-4426-8E4D-02F27225F1AE}" destId="{64BE97A5-02C4-4C63-9271-EBE41CE4FA15}" srcOrd="1" destOrd="0" presId="urn:microsoft.com/office/officeart/2005/8/layout/bProcess3"/>
    <dgm:cxn modelId="{08B07AFC-DB9B-4F03-8D96-41D40F6EFF4D}" type="presOf" srcId="{B0107071-EA8C-484A-B3BF-19BA0BA49086}" destId="{AE26AE59-F06E-42A4-BC3B-3E45E2199375}" srcOrd="0" destOrd="0" presId="urn:microsoft.com/office/officeart/2005/8/layout/bProcess3"/>
    <dgm:cxn modelId="{571E104E-832F-4A2D-8B2D-0D87CDA655CD}" type="presParOf" srcId="{CA5473B8-00F8-48C8-80B1-6AD46D60F1CE}" destId="{F7084271-04D8-4D34-ABD4-AD84EF483CB8}" srcOrd="0" destOrd="0" presId="urn:microsoft.com/office/officeart/2005/8/layout/bProcess3"/>
    <dgm:cxn modelId="{7CAB9C84-4285-4819-BC16-A81E27688DE6}" type="presParOf" srcId="{CA5473B8-00F8-48C8-80B1-6AD46D60F1CE}" destId="{AE26AE59-F06E-42A4-BC3B-3E45E2199375}" srcOrd="1" destOrd="0" presId="urn:microsoft.com/office/officeart/2005/8/layout/bProcess3"/>
    <dgm:cxn modelId="{6EB97CDD-3B99-424F-A49F-EAC7FD47400B}" type="presParOf" srcId="{AE26AE59-F06E-42A4-BC3B-3E45E2199375}" destId="{79B17D79-DC21-439B-B027-D434996F4AD9}" srcOrd="0" destOrd="0" presId="urn:microsoft.com/office/officeart/2005/8/layout/bProcess3"/>
    <dgm:cxn modelId="{D4A1494A-85F1-4F38-ABC7-056BAB4CEA7F}" type="presParOf" srcId="{CA5473B8-00F8-48C8-80B1-6AD46D60F1CE}" destId="{25D9CD6E-FE12-42E3-B872-7A280348533C}" srcOrd="2" destOrd="0" presId="urn:microsoft.com/office/officeart/2005/8/layout/bProcess3"/>
    <dgm:cxn modelId="{6F0CF0C8-FE68-404A-B335-CC5923C8E753}" type="presParOf" srcId="{CA5473B8-00F8-48C8-80B1-6AD46D60F1CE}" destId="{C3AF8AB9-9171-40D8-A12E-BDEC9B83FDE9}" srcOrd="3" destOrd="0" presId="urn:microsoft.com/office/officeart/2005/8/layout/bProcess3"/>
    <dgm:cxn modelId="{6E4FDD51-0283-49E4-A3B6-162027877919}" type="presParOf" srcId="{C3AF8AB9-9171-40D8-A12E-BDEC9B83FDE9}" destId="{64BE97A5-02C4-4C63-9271-EBE41CE4FA15}" srcOrd="0" destOrd="0" presId="urn:microsoft.com/office/officeart/2005/8/layout/bProcess3"/>
    <dgm:cxn modelId="{0791D61A-AA1B-4C12-80FB-8AC3D0A1D2A5}" type="presParOf" srcId="{CA5473B8-00F8-48C8-80B1-6AD46D60F1CE}" destId="{43BB2B2A-065E-4CBA-A722-945ECE4B5890}" srcOrd="4" destOrd="0" presId="urn:microsoft.com/office/officeart/2005/8/layout/bProcess3"/>
    <dgm:cxn modelId="{4491ADB0-B3C1-45ED-9E80-7F6D652E1C25}" type="presParOf" srcId="{CA5473B8-00F8-48C8-80B1-6AD46D60F1CE}" destId="{6A212F78-FCA0-4463-8CAF-CB203355D7DC}" srcOrd="5" destOrd="0" presId="urn:microsoft.com/office/officeart/2005/8/layout/bProcess3"/>
    <dgm:cxn modelId="{ECF46A81-797E-4A71-8BA1-F76B957D1C9C}" type="presParOf" srcId="{6A212F78-FCA0-4463-8CAF-CB203355D7DC}" destId="{E24957DF-F62A-4134-98A7-EAA95A65E987}" srcOrd="0" destOrd="0" presId="urn:microsoft.com/office/officeart/2005/8/layout/bProcess3"/>
    <dgm:cxn modelId="{2AAA48D4-B363-4CC8-AC51-D7EE0008F028}" type="presParOf" srcId="{CA5473B8-00F8-48C8-80B1-6AD46D60F1CE}" destId="{360743C3-C1D8-4DF9-8F4F-80BEAE6AA992}" srcOrd="6" destOrd="0" presId="urn:microsoft.com/office/officeart/2005/8/layout/bProcess3"/>
    <dgm:cxn modelId="{ABDE582F-1014-4201-A23A-C76C4F9DB1BA}" type="presParOf" srcId="{CA5473B8-00F8-48C8-80B1-6AD46D60F1CE}" destId="{AECB44CB-4258-4D32-91EB-8105BFC10D51}" srcOrd="7" destOrd="0" presId="urn:microsoft.com/office/officeart/2005/8/layout/bProcess3"/>
    <dgm:cxn modelId="{0C0EB8AE-67BD-4AC2-BD5E-F7544989BD51}" type="presParOf" srcId="{AECB44CB-4258-4D32-91EB-8105BFC10D51}" destId="{435803B8-54AC-4697-9C4A-EB02EB307D8C}" srcOrd="0" destOrd="0" presId="urn:microsoft.com/office/officeart/2005/8/layout/bProcess3"/>
    <dgm:cxn modelId="{5DDCCD06-FA1D-4F92-B3C1-F178CF1B1445}" type="presParOf" srcId="{CA5473B8-00F8-48C8-80B1-6AD46D60F1CE}" destId="{D9A4023D-F49F-4D2C-A23F-9A4910C32570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ADB438-DD62-4043-B8E6-05492759A840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ECF237-38BA-454E-B7BF-F1358AFF9C60}">
      <dgm:prSet phldrT="[Text]"/>
      <dgm:spPr/>
      <dgm:t>
        <a:bodyPr/>
        <a:lstStyle/>
        <a:p>
          <a:r>
            <a:rPr lang="en-US" b="1" dirty="0" err="1"/>
            <a:t>Purtarea</a:t>
          </a:r>
          <a:r>
            <a:rPr lang="en-US" b="1" dirty="0"/>
            <a:t> </a:t>
          </a:r>
          <a:r>
            <a:rPr lang="en-US" b="1" dirty="0" err="1"/>
            <a:t>unui</a:t>
          </a:r>
          <a:r>
            <a:rPr lang="en-US" b="1" dirty="0"/>
            <a:t> </a:t>
          </a:r>
          <a:r>
            <a:rPr lang="en-US" b="1" dirty="0" err="1"/>
            <a:t>manșon</a:t>
          </a:r>
          <a:r>
            <a:rPr lang="en-US" b="1" dirty="0"/>
            <a:t> protector (</a:t>
          </a:r>
          <a:r>
            <a:rPr lang="ro-RO" b="1" dirty="0"/>
            <a:t>ex.</a:t>
          </a:r>
          <a:r>
            <a:rPr lang="en-US" b="1" dirty="0"/>
            <a:t> </a:t>
          </a:r>
          <a:r>
            <a:rPr lang="en-US" b="1" dirty="0" err="1"/>
            <a:t>tubigrip</a:t>
          </a:r>
          <a:r>
            <a:rPr lang="en-US" b="1" dirty="0"/>
            <a:t>) </a:t>
          </a:r>
          <a:r>
            <a:rPr lang="en-US" b="1" dirty="0" err="1"/>
            <a:t>pentru</a:t>
          </a:r>
          <a:r>
            <a:rPr lang="en-US" b="1" dirty="0"/>
            <a:t> a </a:t>
          </a:r>
          <a:r>
            <a:rPr lang="en-US" b="1" dirty="0" err="1"/>
            <a:t>preveni</a:t>
          </a:r>
          <a:r>
            <a:rPr lang="en-US" b="1" dirty="0"/>
            <a:t> </a:t>
          </a:r>
          <a:r>
            <a:rPr lang="en-US" b="1" dirty="0" err="1"/>
            <a:t>agățarea</a:t>
          </a:r>
          <a:r>
            <a:rPr lang="en-US" b="1" dirty="0"/>
            <a:t> </a:t>
          </a:r>
          <a:r>
            <a:rPr lang="en-US" b="1" dirty="0" err="1"/>
            <a:t>accidentală</a:t>
          </a:r>
          <a:r>
            <a:rPr lang="en-US" b="1" dirty="0"/>
            <a:t> a </a:t>
          </a:r>
          <a:r>
            <a:rPr lang="en-US" b="1" dirty="0" err="1"/>
            <a:t>cateterului</a:t>
          </a:r>
          <a:r>
            <a:rPr lang="en-US" b="1" dirty="0"/>
            <a:t> de </a:t>
          </a:r>
          <a:r>
            <a:rPr lang="en-US" b="1" dirty="0" err="1"/>
            <a:t>haine</a:t>
          </a:r>
          <a:r>
            <a:rPr lang="en-US" b="1" dirty="0"/>
            <a:t> </a:t>
          </a:r>
          <a:r>
            <a:rPr lang="en-US" b="1" dirty="0" err="1"/>
            <a:t>sau</a:t>
          </a:r>
          <a:r>
            <a:rPr lang="en-US" b="1" dirty="0"/>
            <a:t> </a:t>
          </a:r>
          <a:r>
            <a:rPr lang="en-US" b="1" dirty="0" err="1"/>
            <a:t>obiecte</a:t>
          </a:r>
          <a:r>
            <a:rPr lang="en-US" b="1" dirty="0"/>
            <a:t>.</a:t>
          </a:r>
        </a:p>
      </dgm:t>
    </dgm:pt>
    <dgm:pt modelId="{8AD61290-A850-4D7B-AE6F-AE005361B3B7}" type="parTrans" cxnId="{4B14C903-F1EA-44B9-998E-BC3CEE494D23}">
      <dgm:prSet/>
      <dgm:spPr/>
      <dgm:t>
        <a:bodyPr/>
        <a:lstStyle/>
        <a:p>
          <a:endParaRPr lang="en-US"/>
        </a:p>
      </dgm:t>
    </dgm:pt>
    <dgm:pt modelId="{324B825D-6015-4EA7-8EF3-5672ADACA81F}" type="sibTrans" cxnId="{4B14C903-F1EA-44B9-998E-BC3CEE494D23}">
      <dgm:prSet/>
      <dgm:spPr/>
      <dgm:t>
        <a:bodyPr/>
        <a:lstStyle/>
        <a:p>
          <a:endParaRPr lang="en-US"/>
        </a:p>
      </dgm:t>
    </dgm:pt>
    <dgm:pt modelId="{A35276D4-12CD-4C8B-AB38-D268F04A01CD}">
      <dgm:prSet phldrT="[Text]"/>
      <dgm:spPr/>
      <dgm:t>
        <a:bodyPr/>
        <a:lstStyle/>
        <a:p>
          <a:r>
            <a:rPr lang="en-US" b="1" dirty="0" err="1"/>
            <a:t>Supravegherea</a:t>
          </a:r>
          <a:r>
            <a:rPr lang="en-US" b="1" dirty="0"/>
            <a:t> </a:t>
          </a:r>
          <a:r>
            <a:rPr lang="en-US" b="1" dirty="0" err="1"/>
            <a:t>atentă</a:t>
          </a:r>
          <a:r>
            <a:rPr lang="en-US" b="1" dirty="0"/>
            <a:t> </a:t>
          </a:r>
          <a:r>
            <a:rPr lang="en-US" b="1" dirty="0" err="1"/>
            <a:t>pentru</a:t>
          </a:r>
          <a:r>
            <a:rPr lang="en-US" b="1" dirty="0"/>
            <a:t> </a:t>
          </a:r>
          <a:r>
            <a:rPr lang="ro-RO" b="1" dirty="0"/>
            <a:t>observarea </a:t>
          </a:r>
          <a:r>
            <a:rPr lang="en-US" b="1" dirty="0" err="1"/>
            <a:t>semne</a:t>
          </a:r>
          <a:r>
            <a:rPr lang="ro-RO" b="1" dirty="0"/>
            <a:t>lor</a:t>
          </a:r>
          <a:r>
            <a:rPr lang="en-US" b="1" dirty="0"/>
            <a:t> de </a:t>
          </a:r>
          <a:r>
            <a:rPr lang="en-US" b="1" dirty="0" err="1"/>
            <a:t>complicații</a:t>
          </a:r>
          <a:r>
            <a:rPr lang="en-US" b="1" dirty="0"/>
            <a:t>: </a:t>
          </a:r>
          <a:r>
            <a:rPr lang="en-US" b="1" dirty="0" err="1"/>
            <a:t>roșeață</a:t>
          </a:r>
          <a:r>
            <a:rPr lang="en-US" b="1" dirty="0"/>
            <a:t>, </a:t>
          </a:r>
          <a:r>
            <a:rPr lang="en-US" b="1" dirty="0" err="1"/>
            <a:t>durere</a:t>
          </a:r>
          <a:r>
            <a:rPr lang="en-US" b="1" dirty="0"/>
            <a:t>, </a:t>
          </a:r>
          <a:r>
            <a:rPr lang="en-US" b="1" dirty="0" err="1"/>
            <a:t>umflături</a:t>
          </a:r>
          <a:r>
            <a:rPr lang="en-US" b="1" dirty="0"/>
            <a:t>, </a:t>
          </a:r>
          <a:r>
            <a:rPr lang="en-US" b="1" dirty="0" err="1"/>
            <a:t>secreții</a:t>
          </a:r>
          <a:r>
            <a:rPr lang="en-US" b="1" dirty="0"/>
            <a:t> la </a:t>
          </a:r>
          <a:r>
            <a:rPr lang="en-US" b="1" dirty="0" err="1"/>
            <a:t>locul</a:t>
          </a:r>
          <a:r>
            <a:rPr lang="en-US" b="1" dirty="0"/>
            <a:t> </a:t>
          </a:r>
          <a:r>
            <a:rPr lang="en-US" b="1" dirty="0" err="1"/>
            <a:t>inserției</a:t>
          </a:r>
          <a:r>
            <a:rPr lang="en-US" b="1" dirty="0"/>
            <a:t>, </a:t>
          </a:r>
          <a:r>
            <a:rPr lang="en-US" b="1" dirty="0" err="1"/>
            <a:t>febră</a:t>
          </a:r>
          <a:r>
            <a:rPr lang="en-US" b="1" dirty="0"/>
            <a:t> </a:t>
          </a:r>
          <a:r>
            <a:rPr lang="en-US" b="1" dirty="0" err="1"/>
            <a:t>sau</a:t>
          </a:r>
          <a:r>
            <a:rPr lang="en-US" b="1" dirty="0"/>
            <a:t> </a:t>
          </a:r>
          <a:r>
            <a:rPr lang="en-US" b="1" dirty="0" err="1"/>
            <a:t>simptome</a:t>
          </a:r>
          <a:r>
            <a:rPr lang="en-US" b="1" dirty="0"/>
            <a:t> </a:t>
          </a:r>
          <a:r>
            <a:rPr lang="en-US" b="1" dirty="0" err="1"/>
            <a:t>sugestive</a:t>
          </a:r>
          <a:r>
            <a:rPr lang="en-US" b="1" dirty="0"/>
            <a:t> de </a:t>
          </a:r>
          <a:r>
            <a:rPr lang="en-US" b="1" dirty="0" err="1"/>
            <a:t>infecție</a:t>
          </a:r>
          <a:r>
            <a:rPr lang="en-US" b="1" dirty="0"/>
            <a:t> </a:t>
          </a:r>
          <a:r>
            <a:rPr lang="en-US" b="1" dirty="0" err="1"/>
            <a:t>ori</a:t>
          </a:r>
          <a:r>
            <a:rPr lang="en-US" b="1" dirty="0"/>
            <a:t> </a:t>
          </a:r>
          <a:r>
            <a:rPr lang="en-US" b="1" dirty="0" err="1"/>
            <a:t>tromboză</a:t>
          </a:r>
          <a:r>
            <a:rPr lang="ro-RO" b="1" dirty="0"/>
            <a:t>: </a:t>
          </a:r>
          <a:r>
            <a:rPr lang="en-US" b="1" dirty="0" err="1"/>
            <a:t>urgen</a:t>
          </a:r>
          <a:r>
            <a:rPr lang="ro-RO" b="1" dirty="0"/>
            <a:t>ță medicală!!</a:t>
          </a:r>
          <a:endParaRPr lang="en-US" b="1" dirty="0"/>
        </a:p>
      </dgm:t>
    </dgm:pt>
    <dgm:pt modelId="{EF912603-3ADA-479A-A496-FE37129868D1}" type="parTrans" cxnId="{305FABDE-D733-4E2F-A661-5102C6D3F24A}">
      <dgm:prSet/>
      <dgm:spPr/>
      <dgm:t>
        <a:bodyPr/>
        <a:lstStyle/>
        <a:p>
          <a:endParaRPr lang="en-US"/>
        </a:p>
      </dgm:t>
    </dgm:pt>
    <dgm:pt modelId="{66228004-3D61-4D90-B8C1-D7213485F6CD}" type="sibTrans" cxnId="{305FABDE-D733-4E2F-A661-5102C6D3F24A}">
      <dgm:prSet/>
      <dgm:spPr/>
      <dgm:t>
        <a:bodyPr/>
        <a:lstStyle/>
        <a:p>
          <a:endParaRPr lang="en-US"/>
        </a:p>
      </dgm:t>
    </dgm:pt>
    <dgm:pt modelId="{679CDA6D-0B99-4A6A-84FC-A17E48BC7738}">
      <dgm:prSet phldrT="[Text]"/>
      <dgm:spPr/>
      <dgm:t>
        <a:bodyPr/>
        <a:lstStyle/>
        <a:p>
          <a:r>
            <a:rPr lang="en-US" b="1" dirty="0" err="1"/>
            <a:t>Curățarea</a:t>
          </a:r>
          <a:r>
            <a:rPr lang="en-US" b="1" dirty="0"/>
            <a:t> </a:t>
          </a:r>
          <a:r>
            <a:rPr lang="en-US" b="1" dirty="0" err="1"/>
            <a:t>ușoară</a:t>
          </a:r>
          <a:r>
            <a:rPr lang="en-US" b="1" dirty="0"/>
            <a:t> a </a:t>
          </a:r>
          <a:r>
            <a:rPr lang="en-US" b="1" dirty="0" err="1"/>
            <a:t>zonei</a:t>
          </a:r>
          <a:r>
            <a:rPr lang="en-US" b="1" dirty="0"/>
            <a:t> </a:t>
          </a:r>
          <a:r>
            <a:rPr lang="ro-RO" b="1" dirty="0"/>
            <a:t>cu </a:t>
          </a:r>
          <a:r>
            <a:rPr lang="en-US" b="1" dirty="0" err="1"/>
            <a:t>dezinfectante</a:t>
          </a:r>
          <a:r>
            <a:rPr lang="en-US" b="1" dirty="0"/>
            <a:t> </a:t>
          </a:r>
          <a:r>
            <a:rPr lang="en-US" b="1" dirty="0" err="1"/>
            <a:t>recomandate</a:t>
          </a:r>
          <a:r>
            <a:rPr lang="en-US" b="1" dirty="0"/>
            <a:t>, </a:t>
          </a:r>
          <a:r>
            <a:rPr lang="ro-RO" b="1" dirty="0"/>
            <a:t>P</a:t>
          </a:r>
          <a:r>
            <a:rPr lang="en-US" b="1" dirty="0" err="1"/>
            <a:t>erfuzarea</a:t>
          </a:r>
          <a:r>
            <a:rPr lang="en-US" b="1" dirty="0"/>
            <a:t> cu ser </a:t>
          </a:r>
          <a:r>
            <a:rPr lang="en-US" b="1" dirty="0" err="1"/>
            <a:t>fiziologic</a:t>
          </a:r>
          <a:r>
            <a:rPr lang="en-US" b="1" dirty="0"/>
            <a:t> </a:t>
          </a:r>
          <a:r>
            <a:rPr lang="en-US" b="1" dirty="0" err="1"/>
            <a:t>pentru</a:t>
          </a:r>
          <a:r>
            <a:rPr lang="en-US" b="1" dirty="0"/>
            <a:t> </a:t>
          </a:r>
          <a:r>
            <a:rPr lang="en-US" b="1" dirty="0" err="1"/>
            <a:t>menținerea</a:t>
          </a:r>
          <a:r>
            <a:rPr lang="en-US" b="1" dirty="0"/>
            <a:t> </a:t>
          </a:r>
          <a:r>
            <a:rPr lang="en-US" b="1" dirty="0" err="1"/>
            <a:t>permeabilității</a:t>
          </a:r>
          <a:r>
            <a:rPr lang="en-US" b="1" dirty="0"/>
            <a:t> </a:t>
          </a:r>
          <a:r>
            <a:rPr lang="en-US" b="1" dirty="0" err="1"/>
            <a:t>cateterului</a:t>
          </a:r>
          <a:endParaRPr lang="en-US" b="1" dirty="0"/>
        </a:p>
      </dgm:t>
    </dgm:pt>
    <dgm:pt modelId="{EEBD7F7C-E993-4892-B5D9-B3C4B4752A22}" type="parTrans" cxnId="{17DB9FEC-6A18-47F7-B6A5-796B361554AB}">
      <dgm:prSet/>
      <dgm:spPr/>
      <dgm:t>
        <a:bodyPr/>
        <a:lstStyle/>
        <a:p>
          <a:endParaRPr lang="en-US"/>
        </a:p>
      </dgm:t>
    </dgm:pt>
    <dgm:pt modelId="{1642E14C-358C-4FDB-89A3-DBCAE9061A01}" type="sibTrans" cxnId="{17DB9FEC-6A18-47F7-B6A5-796B361554AB}">
      <dgm:prSet/>
      <dgm:spPr/>
      <dgm:t>
        <a:bodyPr/>
        <a:lstStyle/>
        <a:p>
          <a:endParaRPr lang="en-US"/>
        </a:p>
      </dgm:t>
    </dgm:pt>
    <dgm:pt modelId="{CFB31979-AE9D-453D-BDB6-00C21F31C5BA}" type="pres">
      <dgm:prSet presAssocID="{24ADB438-DD62-4043-B8E6-05492759A840}" presName="Name0" presStyleCnt="0">
        <dgm:presLayoutVars>
          <dgm:resizeHandles/>
        </dgm:presLayoutVars>
      </dgm:prSet>
      <dgm:spPr/>
    </dgm:pt>
    <dgm:pt modelId="{C4134BAC-9AE1-4B3A-B74F-54D5AA21A852}" type="pres">
      <dgm:prSet presAssocID="{CEECF237-38BA-454E-B7BF-F1358AFF9C60}" presName="text" presStyleLbl="node1" presStyleIdx="0" presStyleCnt="3">
        <dgm:presLayoutVars>
          <dgm:bulletEnabled val="1"/>
        </dgm:presLayoutVars>
      </dgm:prSet>
      <dgm:spPr/>
    </dgm:pt>
    <dgm:pt modelId="{A2230AF0-675F-498C-BBCA-EC84475D6C4C}" type="pres">
      <dgm:prSet presAssocID="{324B825D-6015-4EA7-8EF3-5672ADACA81F}" presName="space" presStyleCnt="0"/>
      <dgm:spPr/>
    </dgm:pt>
    <dgm:pt modelId="{6BDFDBE0-72D3-4AE3-9892-1807DFD0ED95}" type="pres">
      <dgm:prSet presAssocID="{A35276D4-12CD-4C8B-AB38-D268F04A01CD}" presName="text" presStyleLbl="node1" presStyleIdx="1" presStyleCnt="3">
        <dgm:presLayoutVars>
          <dgm:bulletEnabled val="1"/>
        </dgm:presLayoutVars>
      </dgm:prSet>
      <dgm:spPr/>
    </dgm:pt>
    <dgm:pt modelId="{9037A3F1-C6AA-401E-83F7-24E22A59537B}" type="pres">
      <dgm:prSet presAssocID="{66228004-3D61-4D90-B8C1-D7213485F6CD}" presName="space" presStyleCnt="0"/>
      <dgm:spPr/>
    </dgm:pt>
    <dgm:pt modelId="{7D3C0681-C683-46DF-8E89-C2EA9C95C1B0}" type="pres">
      <dgm:prSet presAssocID="{679CDA6D-0B99-4A6A-84FC-A17E48BC7738}" presName="text" presStyleLbl="node1" presStyleIdx="2" presStyleCnt="3">
        <dgm:presLayoutVars>
          <dgm:bulletEnabled val="1"/>
        </dgm:presLayoutVars>
      </dgm:prSet>
      <dgm:spPr/>
    </dgm:pt>
  </dgm:ptLst>
  <dgm:cxnLst>
    <dgm:cxn modelId="{4B14C903-F1EA-44B9-998E-BC3CEE494D23}" srcId="{24ADB438-DD62-4043-B8E6-05492759A840}" destId="{CEECF237-38BA-454E-B7BF-F1358AFF9C60}" srcOrd="0" destOrd="0" parTransId="{8AD61290-A850-4D7B-AE6F-AE005361B3B7}" sibTransId="{324B825D-6015-4EA7-8EF3-5672ADACA81F}"/>
    <dgm:cxn modelId="{43C07C1F-EACE-4831-8FE7-67AA20A20E09}" type="presOf" srcId="{CEECF237-38BA-454E-B7BF-F1358AFF9C60}" destId="{C4134BAC-9AE1-4B3A-B74F-54D5AA21A852}" srcOrd="0" destOrd="0" presId="urn:diagrams.loki3.com/VaryingWidthList"/>
    <dgm:cxn modelId="{34CB1165-A68A-49D9-941D-1A66D08A1E8E}" type="presOf" srcId="{679CDA6D-0B99-4A6A-84FC-A17E48BC7738}" destId="{7D3C0681-C683-46DF-8E89-C2EA9C95C1B0}" srcOrd="0" destOrd="0" presId="urn:diagrams.loki3.com/VaryingWidthList"/>
    <dgm:cxn modelId="{BD256CD1-6AF4-4F37-9E79-D38A917434C1}" type="presOf" srcId="{A35276D4-12CD-4C8B-AB38-D268F04A01CD}" destId="{6BDFDBE0-72D3-4AE3-9892-1807DFD0ED95}" srcOrd="0" destOrd="0" presId="urn:diagrams.loki3.com/VaryingWidthList"/>
    <dgm:cxn modelId="{305FABDE-D733-4E2F-A661-5102C6D3F24A}" srcId="{24ADB438-DD62-4043-B8E6-05492759A840}" destId="{A35276D4-12CD-4C8B-AB38-D268F04A01CD}" srcOrd="1" destOrd="0" parTransId="{EF912603-3ADA-479A-A496-FE37129868D1}" sibTransId="{66228004-3D61-4D90-B8C1-D7213485F6CD}"/>
    <dgm:cxn modelId="{17DB9FEC-6A18-47F7-B6A5-796B361554AB}" srcId="{24ADB438-DD62-4043-B8E6-05492759A840}" destId="{679CDA6D-0B99-4A6A-84FC-A17E48BC7738}" srcOrd="2" destOrd="0" parTransId="{EEBD7F7C-E993-4892-B5D9-B3C4B4752A22}" sibTransId="{1642E14C-358C-4FDB-89A3-DBCAE9061A01}"/>
    <dgm:cxn modelId="{8EE0DDEF-030E-4F08-81D3-873F1C82C600}" type="presOf" srcId="{24ADB438-DD62-4043-B8E6-05492759A840}" destId="{CFB31979-AE9D-453D-BDB6-00C21F31C5BA}" srcOrd="0" destOrd="0" presId="urn:diagrams.loki3.com/VaryingWidthList"/>
    <dgm:cxn modelId="{F20B4A2D-C1D0-4B26-829E-7922A397BB8B}" type="presParOf" srcId="{CFB31979-AE9D-453D-BDB6-00C21F31C5BA}" destId="{C4134BAC-9AE1-4B3A-B74F-54D5AA21A852}" srcOrd="0" destOrd="0" presId="urn:diagrams.loki3.com/VaryingWidthList"/>
    <dgm:cxn modelId="{901F9AD9-A86D-4D7D-A201-257C59328E7D}" type="presParOf" srcId="{CFB31979-AE9D-453D-BDB6-00C21F31C5BA}" destId="{A2230AF0-675F-498C-BBCA-EC84475D6C4C}" srcOrd="1" destOrd="0" presId="urn:diagrams.loki3.com/VaryingWidthList"/>
    <dgm:cxn modelId="{93C34B08-34EE-471F-950D-18F2829838E8}" type="presParOf" srcId="{CFB31979-AE9D-453D-BDB6-00C21F31C5BA}" destId="{6BDFDBE0-72D3-4AE3-9892-1807DFD0ED95}" srcOrd="2" destOrd="0" presId="urn:diagrams.loki3.com/VaryingWidthList"/>
    <dgm:cxn modelId="{ADE71159-72FA-4EDA-AD53-56CE3F2AB28C}" type="presParOf" srcId="{CFB31979-AE9D-453D-BDB6-00C21F31C5BA}" destId="{9037A3F1-C6AA-401E-83F7-24E22A59537B}" srcOrd="3" destOrd="0" presId="urn:diagrams.loki3.com/VaryingWidthList"/>
    <dgm:cxn modelId="{6FE70B5F-E7B9-4A88-9552-A1C93A979672}" type="presParOf" srcId="{CFB31979-AE9D-453D-BDB6-00C21F31C5BA}" destId="{7D3C0681-C683-46DF-8E89-C2EA9C95C1B0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0577CE-C202-4802-87C3-C26D5AADC647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7CAAD4-784F-4914-A4B2-DA07B54BEED3}">
      <dgm:prSet phldrT="[Text]" custT="1"/>
      <dgm:spPr/>
      <dgm:t>
        <a:bodyPr/>
        <a:lstStyle/>
        <a:p>
          <a:r>
            <a:rPr lang="ro-RO" sz="2000" b="1" dirty="0"/>
            <a:t>Folosirea PICC line este o decizie recomandată în urma evaluării unei echipe medicale multidisciplinare</a:t>
          </a:r>
          <a:r>
            <a:rPr lang="en-US" sz="2000" b="1" dirty="0"/>
            <a:t> </a:t>
          </a:r>
          <a:r>
            <a:rPr lang="ro-RO" sz="2000" b="1" dirty="0"/>
            <a:t>în funcție de: </a:t>
          </a:r>
          <a:endParaRPr lang="en-US" sz="2000" b="1" dirty="0"/>
        </a:p>
      </dgm:t>
    </dgm:pt>
    <dgm:pt modelId="{B900D965-1190-4BE8-A2DD-DBF32C03E8C8}" type="parTrans" cxnId="{F32E056E-E9E4-44B1-A48D-2190F3B371D9}">
      <dgm:prSet/>
      <dgm:spPr/>
      <dgm:t>
        <a:bodyPr/>
        <a:lstStyle/>
        <a:p>
          <a:endParaRPr lang="en-US"/>
        </a:p>
      </dgm:t>
    </dgm:pt>
    <dgm:pt modelId="{37D21839-8C3D-470F-8602-88B1548E1713}" type="sibTrans" cxnId="{F32E056E-E9E4-44B1-A48D-2190F3B371D9}">
      <dgm:prSet/>
      <dgm:spPr/>
      <dgm:t>
        <a:bodyPr/>
        <a:lstStyle/>
        <a:p>
          <a:endParaRPr lang="en-US"/>
        </a:p>
      </dgm:t>
    </dgm:pt>
    <dgm:pt modelId="{69BEC0EF-1E13-4A4F-A38E-0254AD9BD66F}">
      <dgm:prSet phldrT="[Text]" custT="1"/>
      <dgm:spPr/>
      <dgm:t>
        <a:bodyPr/>
        <a:lstStyle/>
        <a:p>
          <a:r>
            <a:rPr lang="en-US" sz="1800" b="1" dirty="0" err="1"/>
            <a:t>particularitățile</a:t>
          </a:r>
          <a:r>
            <a:rPr lang="en-US" sz="1800" b="1" dirty="0"/>
            <a:t> </a:t>
          </a:r>
          <a:r>
            <a:rPr lang="en-US" sz="1800" b="1" dirty="0" err="1"/>
            <a:t>copilului</a:t>
          </a:r>
          <a:endParaRPr lang="en-US" sz="1800" b="1" dirty="0"/>
        </a:p>
      </dgm:t>
    </dgm:pt>
    <dgm:pt modelId="{EFE3647D-8323-49D5-8305-CCDBC366A9C7}" type="parTrans" cxnId="{211F30D7-CC57-47E0-A03E-B52EC647ECCD}">
      <dgm:prSet/>
      <dgm:spPr/>
      <dgm:t>
        <a:bodyPr/>
        <a:lstStyle/>
        <a:p>
          <a:endParaRPr lang="en-US"/>
        </a:p>
      </dgm:t>
    </dgm:pt>
    <dgm:pt modelId="{F34B81AA-51DD-4FE2-B061-ADE2F2706064}" type="sibTrans" cxnId="{211F30D7-CC57-47E0-A03E-B52EC647ECCD}">
      <dgm:prSet/>
      <dgm:spPr/>
      <dgm:t>
        <a:bodyPr/>
        <a:lstStyle/>
        <a:p>
          <a:endParaRPr lang="en-US"/>
        </a:p>
      </dgm:t>
    </dgm:pt>
    <dgm:pt modelId="{04E5C33F-E33D-4D2F-8B3E-DAE97759A29F}">
      <dgm:prSet phldrT="[Text]" custT="1"/>
      <dgm:spPr/>
      <dgm:t>
        <a:bodyPr/>
        <a:lstStyle/>
        <a:p>
          <a:r>
            <a:rPr lang="en-US" sz="2000" b="1" dirty="0" err="1"/>
            <a:t>Facilitează</a:t>
          </a:r>
          <a:r>
            <a:rPr lang="en-US" sz="2000" b="1" dirty="0"/>
            <a:t> </a:t>
          </a:r>
          <a:r>
            <a:rPr lang="en-US" sz="2000" b="1" dirty="0" err="1"/>
            <a:t>monitorizarea</a:t>
          </a:r>
          <a:r>
            <a:rPr lang="en-US" sz="2000" b="1" dirty="0"/>
            <a:t> </a:t>
          </a:r>
          <a:r>
            <a:rPr lang="en-US" sz="2000" b="1" dirty="0" err="1"/>
            <a:t>și</a:t>
          </a:r>
          <a:r>
            <a:rPr lang="en-US" sz="2000" b="1" dirty="0"/>
            <a:t> </a:t>
          </a:r>
          <a:r>
            <a:rPr lang="en-US" sz="2000" b="1" dirty="0" err="1"/>
            <a:t>gestionarea</a:t>
          </a:r>
          <a:r>
            <a:rPr lang="en-US" sz="2000" b="1" dirty="0"/>
            <a:t> </a:t>
          </a:r>
          <a:r>
            <a:rPr lang="en-US" sz="2000" b="1" dirty="0" err="1"/>
            <a:t>terapiei</a:t>
          </a:r>
          <a:r>
            <a:rPr lang="en-US" sz="2000" b="1" dirty="0"/>
            <a:t> </a:t>
          </a:r>
          <a:r>
            <a:rPr lang="en-US" sz="2000" b="1" dirty="0" err="1"/>
            <a:t>medicale</a:t>
          </a:r>
          <a:r>
            <a:rPr lang="en-US" sz="2000" b="1" dirty="0"/>
            <a:t> la </a:t>
          </a:r>
          <a:r>
            <a:rPr lang="en-US" sz="2000" b="1" dirty="0" err="1"/>
            <a:t>domiciliu</a:t>
          </a:r>
          <a:endParaRPr lang="en-US" sz="2000" b="1" dirty="0"/>
        </a:p>
      </dgm:t>
    </dgm:pt>
    <dgm:pt modelId="{DEE2C250-B86D-4C76-955C-D31ED681B4C3}" type="parTrans" cxnId="{9AC3C33B-844D-47F3-97C4-E7990D6DF665}">
      <dgm:prSet/>
      <dgm:spPr/>
      <dgm:t>
        <a:bodyPr/>
        <a:lstStyle/>
        <a:p>
          <a:endParaRPr lang="en-US"/>
        </a:p>
      </dgm:t>
    </dgm:pt>
    <dgm:pt modelId="{B2A0DB6D-AA5C-4C3B-980B-E160E1145200}" type="sibTrans" cxnId="{9AC3C33B-844D-47F3-97C4-E7990D6DF665}">
      <dgm:prSet/>
      <dgm:spPr/>
      <dgm:t>
        <a:bodyPr/>
        <a:lstStyle/>
        <a:p>
          <a:endParaRPr lang="en-US"/>
        </a:p>
      </dgm:t>
    </dgm:pt>
    <dgm:pt modelId="{53D377D9-093D-4AE0-8B31-70FDDB0DC724}">
      <dgm:prSet phldrT="[Text]" custT="1"/>
      <dgm:spPr/>
      <dgm:t>
        <a:bodyPr/>
        <a:lstStyle/>
        <a:p>
          <a:r>
            <a:rPr lang="en-US" sz="1800" b="1" dirty="0" err="1"/>
            <a:t>sprijinind</a:t>
          </a:r>
          <a:r>
            <a:rPr lang="en-US" sz="1800" b="1" dirty="0"/>
            <a:t> </a:t>
          </a:r>
          <a:r>
            <a:rPr lang="en-US" sz="1800" b="1" dirty="0" err="1"/>
            <a:t>autonomia</a:t>
          </a:r>
          <a:r>
            <a:rPr lang="en-US" sz="1800" b="1" dirty="0"/>
            <a:t> </a:t>
          </a:r>
          <a:r>
            <a:rPr lang="en-US" sz="1800" b="1" dirty="0" err="1"/>
            <a:t>familiei</a:t>
          </a:r>
          <a:r>
            <a:rPr lang="en-US" sz="1800" b="1" dirty="0"/>
            <a:t> </a:t>
          </a:r>
        </a:p>
      </dgm:t>
    </dgm:pt>
    <dgm:pt modelId="{74F7C716-176F-4F33-BEF5-590F6C866BFB}" type="parTrans" cxnId="{84AB1744-FB82-4934-B857-A76862AACF76}">
      <dgm:prSet/>
      <dgm:spPr/>
      <dgm:t>
        <a:bodyPr/>
        <a:lstStyle/>
        <a:p>
          <a:endParaRPr lang="en-US"/>
        </a:p>
      </dgm:t>
    </dgm:pt>
    <dgm:pt modelId="{ABCAD14A-417B-4661-B06E-E8CC6AB5F149}" type="sibTrans" cxnId="{84AB1744-FB82-4934-B857-A76862AACF76}">
      <dgm:prSet/>
      <dgm:spPr/>
      <dgm:t>
        <a:bodyPr/>
        <a:lstStyle/>
        <a:p>
          <a:endParaRPr lang="en-US"/>
        </a:p>
      </dgm:t>
    </dgm:pt>
    <dgm:pt modelId="{CA54A032-AFA0-473A-A6FE-2336062E972D}">
      <dgm:prSet phldrT="[Text]" custT="1"/>
      <dgm:spPr/>
      <dgm:t>
        <a:bodyPr/>
        <a:lstStyle/>
        <a:p>
          <a:r>
            <a:rPr lang="en-US" sz="1800" b="1" dirty="0" err="1"/>
            <a:t>scăzând</a:t>
          </a:r>
          <a:r>
            <a:rPr lang="en-US" sz="1800" b="1" dirty="0"/>
            <a:t> </a:t>
          </a:r>
          <a:r>
            <a:rPr lang="en-US" sz="1800" b="1" dirty="0" err="1"/>
            <a:t>spitalizările</a:t>
          </a:r>
          <a:r>
            <a:rPr lang="en-US" sz="1800" b="1" dirty="0"/>
            <a:t> </a:t>
          </a:r>
          <a:r>
            <a:rPr lang="en-US" sz="1800" b="1" dirty="0" err="1"/>
            <a:t>repetate</a:t>
          </a:r>
          <a:endParaRPr lang="en-US" sz="1800" b="1" dirty="0"/>
        </a:p>
      </dgm:t>
    </dgm:pt>
    <dgm:pt modelId="{B3EBAAB1-47C2-4E31-9AAC-D3BA0D06507E}" type="parTrans" cxnId="{0A64F826-311D-4947-A964-421C1A7D7D22}">
      <dgm:prSet/>
      <dgm:spPr/>
      <dgm:t>
        <a:bodyPr/>
        <a:lstStyle/>
        <a:p>
          <a:endParaRPr lang="en-US"/>
        </a:p>
      </dgm:t>
    </dgm:pt>
    <dgm:pt modelId="{003EB42D-CFA6-4081-A2BE-6AC4D19A85D9}" type="sibTrans" cxnId="{0A64F826-311D-4947-A964-421C1A7D7D22}">
      <dgm:prSet/>
      <dgm:spPr/>
      <dgm:t>
        <a:bodyPr/>
        <a:lstStyle/>
        <a:p>
          <a:endParaRPr lang="en-US"/>
        </a:p>
      </dgm:t>
    </dgm:pt>
    <dgm:pt modelId="{AC8BA473-9A97-48CB-91FB-A2EB7D0B939F}">
      <dgm:prSet phldrT="[Text]" custT="1"/>
      <dgm:spPr/>
      <dgm:t>
        <a:bodyPr/>
        <a:lstStyle/>
        <a:p>
          <a:r>
            <a:rPr lang="ro-RO" sz="2000" b="1" dirty="0"/>
            <a:t>În </a:t>
          </a:r>
          <a:r>
            <a:rPr lang="en-US" sz="2000" b="1" dirty="0" err="1"/>
            <a:t>condiți</a:t>
          </a:r>
          <a:r>
            <a:rPr lang="ro-RO" sz="2000" b="1" dirty="0"/>
            <a:t>ile</a:t>
          </a:r>
          <a:r>
            <a:rPr lang="en-US" sz="2000" b="1" dirty="0"/>
            <a:t> </a:t>
          </a:r>
          <a:r>
            <a:rPr lang="en-US" sz="2000" b="1" dirty="0" err="1"/>
            <a:t>unei</a:t>
          </a:r>
          <a:r>
            <a:rPr lang="en-US" sz="2000" b="1" dirty="0"/>
            <a:t> </a:t>
          </a:r>
          <a:r>
            <a:rPr lang="en-US" sz="2000" b="1" dirty="0" err="1"/>
            <a:t>monitorizări</a:t>
          </a:r>
          <a:r>
            <a:rPr lang="en-US" sz="2000" b="1" dirty="0"/>
            <a:t> </a:t>
          </a:r>
          <a:r>
            <a:rPr lang="en-US" sz="2000" b="1" dirty="0" err="1"/>
            <a:t>riguroase</a:t>
          </a:r>
          <a:r>
            <a:rPr lang="en-US" sz="2000" b="1" dirty="0"/>
            <a:t> </a:t>
          </a:r>
          <a:r>
            <a:rPr lang="en-US" sz="2000" b="1" dirty="0" err="1"/>
            <a:t>și</a:t>
          </a:r>
          <a:r>
            <a:rPr lang="en-US" sz="2000" b="1" dirty="0"/>
            <a:t> a </a:t>
          </a:r>
          <a:r>
            <a:rPr lang="en-US" sz="2000" b="1" dirty="0" err="1"/>
            <a:t>sprijinului</a:t>
          </a:r>
          <a:r>
            <a:rPr lang="en-US" sz="2000" b="1" dirty="0"/>
            <a:t> familial </a:t>
          </a:r>
          <a:r>
            <a:rPr lang="en-US" sz="2000" b="1" dirty="0" err="1"/>
            <a:t>și</a:t>
          </a:r>
          <a:r>
            <a:rPr lang="en-US" sz="2000" b="1" dirty="0"/>
            <a:t> medical </a:t>
          </a:r>
          <a:r>
            <a:rPr lang="en-US" sz="2000" b="1" dirty="0" err="1"/>
            <a:t>adecvat</a:t>
          </a:r>
          <a:endParaRPr lang="en-US" sz="2000" b="1" dirty="0"/>
        </a:p>
      </dgm:t>
    </dgm:pt>
    <dgm:pt modelId="{4794CB73-0B78-48C3-AD3B-4BC69D5E1261}" type="parTrans" cxnId="{90BCC177-003B-42F5-A8F7-F66C41B0B724}">
      <dgm:prSet/>
      <dgm:spPr/>
      <dgm:t>
        <a:bodyPr/>
        <a:lstStyle/>
        <a:p>
          <a:endParaRPr lang="en-US"/>
        </a:p>
      </dgm:t>
    </dgm:pt>
    <dgm:pt modelId="{6EA13BD1-D3B2-4842-853D-613F351BE124}" type="sibTrans" cxnId="{90BCC177-003B-42F5-A8F7-F66C41B0B724}">
      <dgm:prSet/>
      <dgm:spPr/>
      <dgm:t>
        <a:bodyPr/>
        <a:lstStyle/>
        <a:p>
          <a:endParaRPr lang="en-US"/>
        </a:p>
      </dgm:t>
    </dgm:pt>
    <dgm:pt modelId="{AB4D9A85-AA4E-454C-9CFA-F2FFDF75AEF4}">
      <dgm:prSet phldrT="[Text]" custT="1"/>
      <dgm:spPr/>
      <dgm:t>
        <a:bodyPr/>
        <a:lstStyle/>
        <a:p>
          <a:r>
            <a:rPr lang="en-US" sz="1800" b="1" dirty="0" err="1"/>
            <a:t>favorizează</a:t>
          </a:r>
          <a:r>
            <a:rPr lang="en-US" sz="1800" b="1" dirty="0"/>
            <a:t> </a:t>
          </a:r>
          <a:r>
            <a:rPr lang="en-US" sz="1800" b="1" dirty="0" err="1"/>
            <a:t>calitatea</a:t>
          </a:r>
          <a:r>
            <a:rPr lang="en-US" sz="1800" b="1" dirty="0"/>
            <a:t> </a:t>
          </a:r>
          <a:r>
            <a:rPr lang="en-US" sz="1800" b="1" dirty="0" err="1"/>
            <a:t>vieții</a:t>
          </a:r>
          <a:r>
            <a:rPr lang="en-US" sz="1800" b="1" dirty="0"/>
            <a:t> </a:t>
          </a:r>
        </a:p>
      </dgm:t>
    </dgm:pt>
    <dgm:pt modelId="{9038B076-7D2E-4FCB-AABC-06604270EA40}" type="parTrans" cxnId="{4CC15BDB-B2FE-4D42-B15E-D9803AD65938}">
      <dgm:prSet/>
      <dgm:spPr/>
      <dgm:t>
        <a:bodyPr/>
        <a:lstStyle/>
        <a:p>
          <a:endParaRPr lang="en-US"/>
        </a:p>
      </dgm:t>
    </dgm:pt>
    <dgm:pt modelId="{8FCDCB58-43AC-4504-9E2A-0769BCB2F600}" type="sibTrans" cxnId="{4CC15BDB-B2FE-4D42-B15E-D9803AD65938}">
      <dgm:prSet/>
      <dgm:spPr/>
      <dgm:t>
        <a:bodyPr/>
        <a:lstStyle/>
        <a:p>
          <a:endParaRPr lang="en-US"/>
        </a:p>
      </dgm:t>
    </dgm:pt>
    <dgm:pt modelId="{3AE20CB5-71C6-4BB7-8A4B-2EC260A848A8}">
      <dgm:prSet phldrT="[Text]"/>
      <dgm:spPr/>
      <dgm:t>
        <a:bodyPr/>
        <a:lstStyle/>
        <a:p>
          <a:r>
            <a:rPr lang="en-US" b="1" dirty="0"/>
            <a:t>respect</a:t>
          </a:r>
          <a:r>
            <a:rPr lang="ro-RO" b="1" dirty="0"/>
            <a:t>ă</a:t>
          </a:r>
          <a:r>
            <a:rPr lang="en-US" b="1" dirty="0"/>
            <a:t> </a:t>
          </a:r>
          <a:r>
            <a:rPr lang="en-US" b="1" dirty="0" err="1"/>
            <a:t>necesitățil</a:t>
          </a:r>
          <a:r>
            <a:rPr lang="ro-RO" b="1" dirty="0"/>
            <a:t>e</a:t>
          </a:r>
          <a:r>
            <a:rPr lang="en-US" b="1" dirty="0"/>
            <a:t> </a:t>
          </a:r>
          <a:r>
            <a:rPr lang="en-US" b="1" dirty="0" err="1"/>
            <a:t>medicale</a:t>
          </a:r>
          <a:r>
            <a:rPr lang="en-US" b="1" dirty="0"/>
            <a:t> </a:t>
          </a:r>
          <a:r>
            <a:rPr lang="en-US" b="1" dirty="0" err="1"/>
            <a:t>complexe</a:t>
          </a:r>
          <a:r>
            <a:rPr lang="en-US" b="1" dirty="0"/>
            <a:t> </a:t>
          </a:r>
          <a:r>
            <a:rPr lang="ro-RO" b="1" dirty="0"/>
            <a:t>în cazul unui tratament prelungit!</a:t>
          </a:r>
          <a:endParaRPr lang="en-US" b="1" dirty="0"/>
        </a:p>
      </dgm:t>
    </dgm:pt>
    <dgm:pt modelId="{867210DD-06E1-4815-BFE7-9A7B52656052}" type="parTrans" cxnId="{FD7227DC-7C1B-4793-AC88-B32929A4B989}">
      <dgm:prSet/>
      <dgm:spPr/>
      <dgm:t>
        <a:bodyPr/>
        <a:lstStyle/>
        <a:p>
          <a:endParaRPr lang="en-US"/>
        </a:p>
      </dgm:t>
    </dgm:pt>
    <dgm:pt modelId="{031C12CB-5B29-4B72-8627-854CB7CF00DD}" type="sibTrans" cxnId="{FD7227DC-7C1B-4793-AC88-B32929A4B989}">
      <dgm:prSet/>
      <dgm:spPr/>
      <dgm:t>
        <a:bodyPr/>
        <a:lstStyle/>
        <a:p>
          <a:endParaRPr lang="en-US"/>
        </a:p>
      </dgm:t>
    </dgm:pt>
    <dgm:pt modelId="{6D2A5784-B4D0-464E-9516-2DE4459645DD}">
      <dgm:prSet phldrT="[Text]" custT="1"/>
      <dgm:spPr/>
      <dgm:t>
        <a:bodyPr/>
        <a:lstStyle/>
        <a:p>
          <a:r>
            <a:rPr lang="en-US" sz="1800" b="1" dirty="0" err="1"/>
            <a:t>riscurile</a:t>
          </a:r>
          <a:r>
            <a:rPr lang="en-US" sz="1800" b="1" dirty="0"/>
            <a:t> </a:t>
          </a:r>
          <a:r>
            <a:rPr lang="en-US" sz="1800" b="1" dirty="0" err="1"/>
            <a:t>posibile</a:t>
          </a:r>
          <a:endParaRPr lang="en-US" sz="1800" b="1" dirty="0"/>
        </a:p>
      </dgm:t>
    </dgm:pt>
    <dgm:pt modelId="{34773DAA-2C8F-4FBF-966F-B5DE05E6F426}" type="parTrans" cxnId="{96B641F1-2146-473A-8A7D-2D32C75E15DB}">
      <dgm:prSet/>
      <dgm:spPr/>
      <dgm:t>
        <a:bodyPr/>
        <a:lstStyle/>
        <a:p>
          <a:endParaRPr lang="en-US"/>
        </a:p>
      </dgm:t>
    </dgm:pt>
    <dgm:pt modelId="{448B2A32-FA2C-4657-BCCE-013789410165}" type="sibTrans" cxnId="{96B641F1-2146-473A-8A7D-2D32C75E15DB}">
      <dgm:prSet/>
      <dgm:spPr/>
      <dgm:t>
        <a:bodyPr/>
        <a:lstStyle/>
        <a:p>
          <a:endParaRPr lang="en-US"/>
        </a:p>
      </dgm:t>
    </dgm:pt>
    <dgm:pt modelId="{6D8C8EF1-3486-437C-BF4D-366B9B5BA6E1}">
      <dgm:prSet phldrT="[Text]" custT="1"/>
      <dgm:spPr/>
      <dgm:t>
        <a:bodyPr/>
        <a:lstStyle/>
        <a:p>
          <a:r>
            <a:rPr lang="en-US" sz="1800" b="1" dirty="0" err="1"/>
            <a:t>tipul</a:t>
          </a:r>
          <a:r>
            <a:rPr lang="en-US" sz="1800" b="1" dirty="0"/>
            <a:t> </a:t>
          </a:r>
          <a:r>
            <a:rPr lang="en-US" sz="1800" b="1" dirty="0" err="1"/>
            <a:t>terapiilor</a:t>
          </a:r>
          <a:r>
            <a:rPr lang="en-US" sz="1800" b="1" dirty="0"/>
            <a:t> </a:t>
          </a:r>
        </a:p>
      </dgm:t>
    </dgm:pt>
    <dgm:pt modelId="{1901D384-1827-466C-8274-89F2CB7123F5}" type="parTrans" cxnId="{5E01A1E5-B004-4876-B655-C238CB9C7511}">
      <dgm:prSet/>
      <dgm:spPr/>
      <dgm:t>
        <a:bodyPr/>
        <a:lstStyle/>
        <a:p>
          <a:endParaRPr lang="en-US"/>
        </a:p>
      </dgm:t>
    </dgm:pt>
    <dgm:pt modelId="{C1A0FD97-F907-47D2-8A4E-BC91BAF1129F}" type="sibTrans" cxnId="{5E01A1E5-B004-4876-B655-C238CB9C7511}">
      <dgm:prSet/>
      <dgm:spPr/>
      <dgm:t>
        <a:bodyPr/>
        <a:lstStyle/>
        <a:p>
          <a:endParaRPr lang="en-US"/>
        </a:p>
      </dgm:t>
    </dgm:pt>
    <dgm:pt modelId="{01D3791E-7F88-4227-9A08-62F97E5A8303}">
      <dgm:prSet phldrT="[Text]" custT="1"/>
      <dgm:spPr/>
      <dgm:t>
        <a:bodyPr/>
        <a:lstStyle/>
        <a:p>
          <a:r>
            <a:rPr lang="en-US" sz="1400" b="1" dirty="0" err="1"/>
            <a:t>este</a:t>
          </a:r>
          <a:r>
            <a:rPr lang="en-US" sz="1400" b="1" dirty="0"/>
            <a:t> </a:t>
          </a:r>
          <a:r>
            <a:rPr lang="en-US" sz="1400" b="1" dirty="0" err="1"/>
            <a:t>mai</a:t>
          </a:r>
          <a:r>
            <a:rPr lang="en-US" sz="1400" b="1" dirty="0"/>
            <a:t> </a:t>
          </a:r>
          <a:r>
            <a:rPr lang="en-US" sz="1400" b="1" dirty="0" err="1"/>
            <a:t>puțin</a:t>
          </a:r>
          <a:r>
            <a:rPr lang="en-US" sz="1400" b="1" dirty="0"/>
            <a:t> </a:t>
          </a:r>
          <a:r>
            <a:rPr lang="en-US" sz="1400" b="1" dirty="0" err="1"/>
            <a:t>invaziv</a:t>
          </a:r>
          <a:r>
            <a:rPr lang="en-US" sz="1400" b="1" dirty="0"/>
            <a:t> </a:t>
          </a:r>
          <a:r>
            <a:rPr lang="ro-RO" sz="1400" b="1" dirty="0"/>
            <a:t>, </a:t>
          </a:r>
          <a:r>
            <a:rPr lang="en-US" sz="1400" b="1" dirty="0" err="1"/>
            <a:t>utilizat</a:t>
          </a:r>
          <a:r>
            <a:rPr lang="en-US" sz="1400" b="1" dirty="0"/>
            <a:t> </a:t>
          </a:r>
          <a:r>
            <a:rPr lang="en-US" sz="1400" b="1" dirty="0" err="1"/>
            <a:t>în</a:t>
          </a:r>
          <a:r>
            <a:rPr lang="en-US" sz="1400" b="1" dirty="0"/>
            <a:t> </a:t>
          </a:r>
          <a:r>
            <a:rPr lang="en-US" sz="1400" b="1" dirty="0" err="1"/>
            <a:t>condiții</a:t>
          </a:r>
          <a:r>
            <a:rPr lang="en-US" sz="1400" b="1" dirty="0"/>
            <a:t> de </a:t>
          </a:r>
          <a:r>
            <a:rPr lang="en-US" sz="1400" b="1" dirty="0" err="1"/>
            <a:t>fragilitate</a:t>
          </a:r>
          <a:r>
            <a:rPr lang="en-US" sz="1400" b="1" dirty="0"/>
            <a:t> </a:t>
          </a:r>
          <a:r>
            <a:rPr lang="en-US" sz="1400" b="1" dirty="0" err="1"/>
            <a:t>crescută</a:t>
          </a:r>
          <a:r>
            <a:rPr lang="en-US" sz="1400" b="1" dirty="0"/>
            <a:t> a </a:t>
          </a:r>
          <a:r>
            <a:rPr lang="en-US" sz="1400" b="1" dirty="0" err="1"/>
            <a:t>copilului</a:t>
          </a:r>
          <a:r>
            <a:rPr lang="en-US" sz="1100" dirty="0"/>
            <a:t>.</a:t>
          </a:r>
          <a:r>
            <a:rPr lang="ro-RO" sz="1100" dirty="0"/>
            <a:t> </a:t>
          </a:r>
          <a:endParaRPr lang="en-US" sz="1100" dirty="0"/>
        </a:p>
      </dgm:t>
    </dgm:pt>
    <dgm:pt modelId="{6D62CBAA-7F64-4CDB-8295-C2898103CBCC}" type="parTrans" cxnId="{D8D2FC30-B5F5-47F8-A5D7-F6CA335C3A58}">
      <dgm:prSet/>
      <dgm:spPr/>
      <dgm:t>
        <a:bodyPr/>
        <a:lstStyle/>
        <a:p>
          <a:endParaRPr lang="en-US"/>
        </a:p>
      </dgm:t>
    </dgm:pt>
    <dgm:pt modelId="{DC7672FC-DDEC-4924-BC2C-BB70D163A511}" type="sibTrans" cxnId="{D8D2FC30-B5F5-47F8-A5D7-F6CA335C3A58}">
      <dgm:prSet/>
      <dgm:spPr/>
      <dgm:t>
        <a:bodyPr/>
        <a:lstStyle/>
        <a:p>
          <a:endParaRPr lang="en-US"/>
        </a:p>
      </dgm:t>
    </dgm:pt>
    <dgm:pt modelId="{6CC589C6-46DA-475F-B12A-299804930D51}" type="pres">
      <dgm:prSet presAssocID="{980577CE-C202-4802-87C3-C26D5AADC647}" presName="Name0" presStyleCnt="0">
        <dgm:presLayoutVars>
          <dgm:dir/>
          <dgm:animLvl val="lvl"/>
          <dgm:resizeHandles val="exact"/>
        </dgm:presLayoutVars>
      </dgm:prSet>
      <dgm:spPr/>
    </dgm:pt>
    <dgm:pt modelId="{D93E61D9-96FE-4D24-8414-B6B3F20362B7}" type="pres">
      <dgm:prSet presAssocID="{AC8BA473-9A97-48CB-91FB-A2EB7D0B939F}" presName="boxAndChildren" presStyleCnt="0"/>
      <dgm:spPr/>
    </dgm:pt>
    <dgm:pt modelId="{38C60238-6A36-4223-B177-71F33ED12309}" type="pres">
      <dgm:prSet presAssocID="{AC8BA473-9A97-48CB-91FB-A2EB7D0B939F}" presName="parentTextBox" presStyleLbl="node1" presStyleIdx="0" presStyleCnt="3"/>
      <dgm:spPr/>
    </dgm:pt>
    <dgm:pt modelId="{D6E1A412-53E5-4F9D-95EA-F8B02E7EE9AD}" type="pres">
      <dgm:prSet presAssocID="{AC8BA473-9A97-48CB-91FB-A2EB7D0B939F}" presName="entireBox" presStyleLbl="node1" presStyleIdx="0" presStyleCnt="3"/>
      <dgm:spPr/>
    </dgm:pt>
    <dgm:pt modelId="{C8C56793-3BA5-497F-84D8-4B172A704792}" type="pres">
      <dgm:prSet presAssocID="{AC8BA473-9A97-48CB-91FB-A2EB7D0B939F}" presName="descendantBox" presStyleCnt="0"/>
      <dgm:spPr/>
    </dgm:pt>
    <dgm:pt modelId="{9C0A1CDA-1288-439F-84E0-E26BF2A0C046}" type="pres">
      <dgm:prSet presAssocID="{AB4D9A85-AA4E-454C-9CFA-F2FFDF75AEF4}" presName="childTextBox" presStyleLbl="fgAccFollowNode1" presStyleIdx="0" presStyleCnt="8">
        <dgm:presLayoutVars>
          <dgm:bulletEnabled val="1"/>
        </dgm:presLayoutVars>
      </dgm:prSet>
      <dgm:spPr/>
    </dgm:pt>
    <dgm:pt modelId="{63B14411-666D-4ED5-8B85-EBE6423D90FE}" type="pres">
      <dgm:prSet presAssocID="{3AE20CB5-71C6-4BB7-8A4B-2EC260A848A8}" presName="childTextBox" presStyleLbl="fgAccFollowNode1" presStyleIdx="1" presStyleCnt="8">
        <dgm:presLayoutVars>
          <dgm:bulletEnabled val="1"/>
        </dgm:presLayoutVars>
      </dgm:prSet>
      <dgm:spPr/>
    </dgm:pt>
    <dgm:pt modelId="{C8AEBE6B-EC39-458E-8E1B-2C87D3690B52}" type="pres">
      <dgm:prSet presAssocID="{B2A0DB6D-AA5C-4C3B-980B-E160E1145200}" presName="sp" presStyleCnt="0"/>
      <dgm:spPr/>
    </dgm:pt>
    <dgm:pt modelId="{3DC993BF-0A21-410F-A840-311522FA015F}" type="pres">
      <dgm:prSet presAssocID="{04E5C33F-E33D-4D2F-8B3E-DAE97759A29F}" presName="arrowAndChildren" presStyleCnt="0"/>
      <dgm:spPr/>
    </dgm:pt>
    <dgm:pt modelId="{B907D503-C2AB-4CCE-95BA-4691FB1FEAD0}" type="pres">
      <dgm:prSet presAssocID="{04E5C33F-E33D-4D2F-8B3E-DAE97759A29F}" presName="parentTextArrow" presStyleLbl="node1" presStyleIdx="0" presStyleCnt="3"/>
      <dgm:spPr/>
    </dgm:pt>
    <dgm:pt modelId="{70126810-CA88-47CE-AF49-B9D8D042B4E1}" type="pres">
      <dgm:prSet presAssocID="{04E5C33F-E33D-4D2F-8B3E-DAE97759A29F}" presName="arrow" presStyleLbl="node1" presStyleIdx="1" presStyleCnt="3"/>
      <dgm:spPr/>
    </dgm:pt>
    <dgm:pt modelId="{E1403542-A4D9-451A-AC40-04B09E0CB416}" type="pres">
      <dgm:prSet presAssocID="{04E5C33F-E33D-4D2F-8B3E-DAE97759A29F}" presName="descendantArrow" presStyleCnt="0"/>
      <dgm:spPr/>
    </dgm:pt>
    <dgm:pt modelId="{A1AB57B7-66C8-4A8A-8860-F86CD96A66D2}" type="pres">
      <dgm:prSet presAssocID="{53D377D9-093D-4AE0-8B31-70FDDB0DC724}" presName="childTextArrow" presStyleLbl="fgAccFollowNode1" presStyleIdx="2" presStyleCnt="8">
        <dgm:presLayoutVars>
          <dgm:bulletEnabled val="1"/>
        </dgm:presLayoutVars>
      </dgm:prSet>
      <dgm:spPr/>
    </dgm:pt>
    <dgm:pt modelId="{01614592-1F06-4AA2-993C-EF33AF932CAD}" type="pres">
      <dgm:prSet presAssocID="{CA54A032-AFA0-473A-A6FE-2336062E972D}" presName="childTextArrow" presStyleLbl="fgAccFollowNode1" presStyleIdx="3" presStyleCnt="8">
        <dgm:presLayoutVars>
          <dgm:bulletEnabled val="1"/>
        </dgm:presLayoutVars>
      </dgm:prSet>
      <dgm:spPr/>
    </dgm:pt>
    <dgm:pt modelId="{C9FDF717-FE13-4286-B270-88AE0AEC65DA}" type="pres">
      <dgm:prSet presAssocID="{01D3791E-7F88-4227-9A08-62F97E5A8303}" presName="childTextArrow" presStyleLbl="fgAccFollowNode1" presStyleIdx="4" presStyleCnt="8">
        <dgm:presLayoutVars>
          <dgm:bulletEnabled val="1"/>
        </dgm:presLayoutVars>
      </dgm:prSet>
      <dgm:spPr/>
    </dgm:pt>
    <dgm:pt modelId="{00883071-6A96-43A7-A23A-3C7C8BF649F4}" type="pres">
      <dgm:prSet presAssocID="{37D21839-8C3D-470F-8602-88B1548E1713}" presName="sp" presStyleCnt="0"/>
      <dgm:spPr/>
    </dgm:pt>
    <dgm:pt modelId="{5AA99A83-E58A-403A-A7AF-D969B0567EA1}" type="pres">
      <dgm:prSet presAssocID="{1A7CAAD4-784F-4914-A4B2-DA07B54BEED3}" presName="arrowAndChildren" presStyleCnt="0"/>
      <dgm:spPr/>
    </dgm:pt>
    <dgm:pt modelId="{9C261D41-FCA3-443B-8E6F-6C34E3DBF25D}" type="pres">
      <dgm:prSet presAssocID="{1A7CAAD4-784F-4914-A4B2-DA07B54BEED3}" presName="parentTextArrow" presStyleLbl="node1" presStyleIdx="1" presStyleCnt="3"/>
      <dgm:spPr/>
    </dgm:pt>
    <dgm:pt modelId="{CAC79513-DE4E-46FC-A2BF-5559117FE9B8}" type="pres">
      <dgm:prSet presAssocID="{1A7CAAD4-784F-4914-A4B2-DA07B54BEED3}" presName="arrow" presStyleLbl="node1" presStyleIdx="2" presStyleCnt="3"/>
      <dgm:spPr/>
    </dgm:pt>
    <dgm:pt modelId="{5DC0EB0A-A194-426E-8DBD-B2E208E83BE4}" type="pres">
      <dgm:prSet presAssocID="{1A7CAAD4-784F-4914-A4B2-DA07B54BEED3}" presName="descendantArrow" presStyleCnt="0"/>
      <dgm:spPr/>
    </dgm:pt>
    <dgm:pt modelId="{298CC4B0-FDCA-41F7-AD6F-11DD59F034CC}" type="pres">
      <dgm:prSet presAssocID="{69BEC0EF-1E13-4A4F-A38E-0254AD9BD66F}" presName="childTextArrow" presStyleLbl="fgAccFollowNode1" presStyleIdx="5" presStyleCnt="8">
        <dgm:presLayoutVars>
          <dgm:bulletEnabled val="1"/>
        </dgm:presLayoutVars>
      </dgm:prSet>
      <dgm:spPr/>
    </dgm:pt>
    <dgm:pt modelId="{9327A5A6-503A-484D-AC2C-D81592BACADA}" type="pres">
      <dgm:prSet presAssocID="{6D8C8EF1-3486-437C-BF4D-366B9B5BA6E1}" presName="childTextArrow" presStyleLbl="fgAccFollowNode1" presStyleIdx="6" presStyleCnt="8">
        <dgm:presLayoutVars>
          <dgm:bulletEnabled val="1"/>
        </dgm:presLayoutVars>
      </dgm:prSet>
      <dgm:spPr/>
    </dgm:pt>
    <dgm:pt modelId="{D88E0B70-61A5-4553-8D92-112AC4A48852}" type="pres">
      <dgm:prSet presAssocID="{6D2A5784-B4D0-464E-9516-2DE4459645DD}" presName="childTextArrow" presStyleLbl="fgAccFollowNode1" presStyleIdx="7" presStyleCnt="8">
        <dgm:presLayoutVars>
          <dgm:bulletEnabled val="1"/>
        </dgm:presLayoutVars>
      </dgm:prSet>
      <dgm:spPr/>
    </dgm:pt>
  </dgm:ptLst>
  <dgm:cxnLst>
    <dgm:cxn modelId="{FB0C8A11-1DAF-4CEC-89E2-B5ADA219C8A3}" type="presOf" srcId="{69BEC0EF-1E13-4A4F-A38E-0254AD9BD66F}" destId="{298CC4B0-FDCA-41F7-AD6F-11DD59F034CC}" srcOrd="0" destOrd="0" presId="urn:microsoft.com/office/officeart/2005/8/layout/process4"/>
    <dgm:cxn modelId="{697FBF15-ACE7-49CA-8FAF-A05BE720A3C1}" type="presOf" srcId="{3AE20CB5-71C6-4BB7-8A4B-2EC260A848A8}" destId="{63B14411-666D-4ED5-8B85-EBE6423D90FE}" srcOrd="0" destOrd="0" presId="urn:microsoft.com/office/officeart/2005/8/layout/process4"/>
    <dgm:cxn modelId="{0A64F826-311D-4947-A964-421C1A7D7D22}" srcId="{04E5C33F-E33D-4D2F-8B3E-DAE97759A29F}" destId="{CA54A032-AFA0-473A-A6FE-2336062E972D}" srcOrd="1" destOrd="0" parTransId="{B3EBAAB1-47C2-4E31-9AAC-D3BA0D06507E}" sibTransId="{003EB42D-CFA6-4081-A2BE-6AC4D19A85D9}"/>
    <dgm:cxn modelId="{EDBC122B-3948-4A3E-A14E-1D23EDAB859F}" type="presOf" srcId="{980577CE-C202-4802-87C3-C26D5AADC647}" destId="{6CC589C6-46DA-475F-B12A-299804930D51}" srcOrd="0" destOrd="0" presId="urn:microsoft.com/office/officeart/2005/8/layout/process4"/>
    <dgm:cxn modelId="{D8D2FC30-B5F5-47F8-A5D7-F6CA335C3A58}" srcId="{04E5C33F-E33D-4D2F-8B3E-DAE97759A29F}" destId="{01D3791E-7F88-4227-9A08-62F97E5A8303}" srcOrd="2" destOrd="0" parTransId="{6D62CBAA-7F64-4CDB-8295-C2898103CBCC}" sibTransId="{DC7672FC-DDEC-4924-BC2C-BB70D163A511}"/>
    <dgm:cxn modelId="{D6E52B34-52B0-44C0-99A5-0CA8002871FB}" type="presOf" srcId="{AC8BA473-9A97-48CB-91FB-A2EB7D0B939F}" destId="{38C60238-6A36-4223-B177-71F33ED12309}" srcOrd="0" destOrd="0" presId="urn:microsoft.com/office/officeart/2005/8/layout/process4"/>
    <dgm:cxn modelId="{9AC3C33B-844D-47F3-97C4-E7990D6DF665}" srcId="{980577CE-C202-4802-87C3-C26D5AADC647}" destId="{04E5C33F-E33D-4D2F-8B3E-DAE97759A29F}" srcOrd="1" destOrd="0" parTransId="{DEE2C250-B86D-4C76-955C-D31ED681B4C3}" sibTransId="{B2A0DB6D-AA5C-4C3B-980B-E160E1145200}"/>
    <dgm:cxn modelId="{2BC1D63B-2271-4328-9615-D265E14EBEA5}" type="presOf" srcId="{04E5C33F-E33D-4D2F-8B3E-DAE97759A29F}" destId="{70126810-CA88-47CE-AF49-B9D8D042B4E1}" srcOrd="1" destOrd="0" presId="urn:microsoft.com/office/officeart/2005/8/layout/process4"/>
    <dgm:cxn modelId="{84AB1744-FB82-4934-B857-A76862AACF76}" srcId="{04E5C33F-E33D-4D2F-8B3E-DAE97759A29F}" destId="{53D377D9-093D-4AE0-8B31-70FDDB0DC724}" srcOrd="0" destOrd="0" parTransId="{74F7C716-176F-4F33-BEF5-590F6C866BFB}" sibTransId="{ABCAD14A-417B-4661-B06E-E8CC6AB5F149}"/>
    <dgm:cxn modelId="{45488B4B-374B-4662-80A0-22F4390AB09C}" type="presOf" srcId="{01D3791E-7F88-4227-9A08-62F97E5A8303}" destId="{C9FDF717-FE13-4286-B270-88AE0AEC65DA}" srcOrd="0" destOrd="0" presId="urn:microsoft.com/office/officeart/2005/8/layout/process4"/>
    <dgm:cxn modelId="{F32E056E-E9E4-44B1-A48D-2190F3B371D9}" srcId="{980577CE-C202-4802-87C3-C26D5AADC647}" destId="{1A7CAAD4-784F-4914-A4B2-DA07B54BEED3}" srcOrd="0" destOrd="0" parTransId="{B900D965-1190-4BE8-A2DD-DBF32C03E8C8}" sibTransId="{37D21839-8C3D-470F-8602-88B1548E1713}"/>
    <dgm:cxn modelId="{90BCC177-003B-42F5-A8F7-F66C41B0B724}" srcId="{980577CE-C202-4802-87C3-C26D5AADC647}" destId="{AC8BA473-9A97-48CB-91FB-A2EB7D0B939F}" srcOrd="2" destOrd="0" parTransId="{4794CB73-0B78-48C3-AD3B-4BC69D5E1261}" sibTransId="{6EA13BD1-D3B2-4842-853D-613F351BE124}"/>
    <dgm:cxn modelId="{91177F83-45D3-4CA4-A74A-F9F934F15AF8}" type="presOf" srcId="{6D2A5784-B4D0-464E-9516-2DE4459645DD}" destId="{D88E0B70-61A5-4553-8D92-112AC4A48852}" srcOrd="0" destOrd="0" presId="urn:microsoft.com/office/officeart/2005/8/layout/process4"/>
    <dgm:cxn modelId="{16271AB1-250C-4DB9-A5F3-BA72264BD820}" type="presOf" srcId="{AC8BA473-9A97-48CB-91FB-A2EB7D0B939F}" destId="{D6E1A412-53E5-4F9D-95EA-F8B02E7EE9AD}" srcOrd="1" destOrd="0" presId="urn:microsoft.com/office/officeart/2005/8/layout/process4"/>
    <dgm:cxn modelId="{FAC3D8B5-4A09-4AA8-8889-89B81536710D}" type="presOf" srcId="{AB4D9A85-AA4E-454C-9CFA-F2FFDF75AEF4}" destId="{9C0A1CDA-1288-439F-84E0-E26BF2A0C046}" srcOrd="0" destOrd="0" presId="urn:microsoft.com/office/officeart/2005/8/layout/process4"/>
    <dgm:cxn modelId="{C61E39BA-3A94-4808-9310-0B9CC0362B81}" type="presOf" srcId="{6D8C8EF1-3486-437C-BF4D-366B9B5BA6E1}" destId="{9327A5A6-503A-484D-AC2C-D81592BACADA}" srcOrd="0" destOrd="0" presId="urn:microsoft.com/office/officeart/2005/8/layout/process4"/>
    <dgm:cxn modelId="{2D0333BE-FBB4-4B01-ABE8-8250AB52B4D8}" type="presOf" srcId="{1A7CAAD4-784F-4914-A4B2-DA07B54BEED3}" destId="{CAC79513-DE4E-46FC-A2BF-5559117FE9B8}" srcOrd="1" destOrd="0" presId="urn:microsoft.com/office/officeart/2005/8/layout/process4"/>
    <dgm:cxn modelId="{A26530CF-92FB-4DC3-B02A-00BDB3CE062A}" type="presOf" srcId="{53D377D9-093D-4AE0-8B31-70FDDB0DC724}" destId="{A1AB57B7-66C8-4A8A-8860-F86CD96A66D2}" srcOrd="0" destOrd="0" presId="urn:microsoft.com/office/officeart/2005/8/layout/process4"/>
    <dgm:cxn modelId="{1689D8D0-211E-43E3-A0FD-ADFED44DDECF}" type="presOf" srcId="{CA54A032-AFA0-473A-A6FE-2336062E972D}" destId="{01614592-1F06-4AA2-993C-EF33AF932CAD}" srcOrd="0" destOrd="0" presId="urn:microsoft.com/office/officeart/2005/8/layout/process4"/>
    <dgm:cxn modelId="{3A0E4CD1-013C-4286-BBC4-8FBD1B3A81B0}" type="presOf" srcId="{04E5C33F-E33D-4D2F-8B3E-DAE97759A29F}" destId="{B907D503-C2AB-4CCE-95BA-4691FB1FEAD0}" srcOrd="0" destOrd="0" presId="urn:microsoft.com/office/officeart/2005/8/layout/process4"/>
    <dgm:cxn modelId="{211F30D7-CC57-47E0-A03E-B52EC647ECCD}" srcId="{1A7CAAD4-784F-4914-A4B2-DA07B54BEED3}" destId="{69BEC0EF-1E13-4A4F-A38E-0254AD9BD66F}" srcOrd="0" destOrd="0" parTransId="{EFE3647D-8323-49D5-8305-CCDBC366A9C7}" sibTransId="{F34B81AA-51DD-4FE2-B061-ADE2F2706064}"/>
    <dgm:cxn modelId="{4CC15BDB-B2FE-4D42-B15E-D9803AD65938}" srcId="{AC8BA473-9A97-48CB-91FB-A2EB7D0B939F}" destId="{AB4D9A85-AA4E-454C-9CFA-F2FFDF75AEF4}" srcOrd="0" destOrd="0" parTransId="{9038B076-7D2E-4FCB-AABC-06604270EA40}" sibTransId="{8FCDCB58-43AC-4504-9E2A-0769BCB2F600}"/>
    <dgm:cxn modelId="{FD7227DC-7C1B-4793-AC88-B32929A4B989}" srcId="{AC8BA473-9A97-48CB-91FB-A2EB7D0B939F}" destId="{3AE20CB5-71C6-4BB7-8A4B-2EC260A848A8}" srcOrd="1" destOrd="0" parTransId="{867210DD-06E1-4815-BFE7-9A7B52656052}" sibTransId="{031C12CB-5B29-4B72-8627-854CB7CF00DD}"/>
    <dgm:cxn modelId="{5E01A1E5-B004-4876-B655-C238CB9C7511}" srcId="{1A7CAAD4-784F-4914-A4B2-DA07B54BEED3}" destId="{6D8C8EF1-3486-437C-BF4D-366B9B5BA6E1}" srcOrd="1" destOrd="0" parTransId="{1901D384-1827-466C-8274-89F2CB7123F5}" sibTransId="{C1A0FD97-F907-47D2-8A4E-BC91BAF1129F}"/>
    <dgm:cxn modelId="{96B641F1-2146-473A-8A7D-2D32C75E15DB}" srcId="{1A7CAAD4-784F-4914-A4B2-DA07B54BEED3}" destId="{6D2A5784-B4D0-464E-9516-2DE4459645DD}" srcOrd="2" destOrd="0" parTransId="{34773DAA-2C8F-4FBF-966F-B5DE05E6F426}" sibTransId="{448B2A32-FA2C-4657-BCCE-013789410165}"/>
    <dgm:cxn modelId="{22D5D0F2-3F9F-45F8-8097-C0CCD945C322}" type="presOf" srcId="{1A7CAAD4-784F-4914-A4B2-DA07B54BEED3}" destId="{9C261D41-FCA3-443B-8E6F-6C34E3DBF25D}" srcOrd="0" destOrd="0" presId="urn:microsoft.com/office/officeart/2005/8/layout/process4"/>
    <dgm:cxn modelId="{20FBCC4A-15B9-4B07-BE70-DCFF0B7044A9}" type="presParOf" srcId="{6CC589C6-46DA-475F-B12A-299804930D51}" destId="{D93E61D9-96FE-4D24-8414-B6B3F20362B7}" srcOrd="0" destOrd="0" presId="urn:microsoft.com/office/officeart/2005/8/layout/process4"/>
    <dgm:cxn modelId="{2C5447A4-046E-4DF0-A33C-64128932C106}" type="presParOf" srcId="{D93E61D9-96FE-4D24-8414-B6B3F20362B7}" destId="{38C60238-6A36-4223-B177-71F33ED12309}" srcOrd="0" destOrd="0" presId="urn:microsoft.com/office/officeart/2005/8/layout/process4"/>
    <dgm:cxn modelId="{AE6B36F1-134C-4D8A-B8F5-01DAF0359C52}" type="presParOf" srcId="{D93E61D9-96FE-4D24-8414-B6B3F20362B7}" destId="{D6E1A412-53E5-4F9D-95EA-F8B02E7EE9AD}" srcOrd="1" destOrd="0" presId="urn:microsoft.com/office/officeart/2005/8/layout/process4"/>
    <dgm:cxn modelId="{AE9B049B-BB02-465A-9831-3830D9D0E060}" type="presParOf" srcId="{D93E61D9-96FE-4D24-8414-B6B3F20362B7}" destId="{C8C56793-3BA5-497F-84D8-4B172A704792}" srcOrd="2" destOrd="0" presId="urn:microsoft.com/office/officeart/2005/8/layout/process4"/>
    <dgm:cxn modelId="{C41A4C43-82C0-4980-9CD7-071606FE1CA0}" type="presParOf" srcId="{C8C56793-3BA5-497F-84D8-4B172A704792}" destId="{9C0A1CDA-1288-439F-84E0-E26BF2A0C046}" srcOrd="0" destOrd="0" presId="urn:microsoft.com/office/officeart/2005/8/layout/process4"/>
    <dgm:cxn modelId="{DC6502DB-8C4C-48A2-B850-A3955E6AA18F}" type="presParOf" srcId="{C8C56793-3BA5-497F-84D8-4B172A704792}" destId="{63B14411-666D-4ED5-8B85-EBE6423D90FE}" srcOrd="1" destOrd="0" presId="urn:microsoft.com/office/officeart/2005/8/layout/process4"/>
    <dgm:cxn modelId="{631CC064-B28D-4F75-8841-2F1BDE826A9F}" type="presParOf" srcId="{6CC589C6-46DA-475F-B12A-299804930D51}" destId="{C8AEBE6B-EC39-458E-8E1B-2C87D3690B52}" srcOrd="1" destOrd="0" presId="urn:microsoft.com/office/officeart/2005/8/layout/process4"/>
    <dgm:cxn modelId="{A6085B48-C9AD-4F06-86B5-CE412BB05EB5}" type="presParOf" srcId="{6CC589C6-46DA-475F-B12A-299804930D51}" destId="{3DC993BF-0A21-410F-A840-311522FA015F}" srcOrd="2" destOrd="0" presId="urn:microsoft.com/office/officeart/2005/8/layout/process4"/>
    <dgm:cxn modelId="{71DABF6D-F71B-46CD-908D-318827829D89}" type="presParOf" srcId="{3DC993BF-0A21-410F-A840-311522FA015F}" destId="{B907D503-C2AB-4CCE-95BA-4691FB1FEAD0}" srcOrd="0" destOrd="0" presId="urn:microsoft.com/office/officeart/2005/8/layout/process4"/>
    <dgm:cxn modelId="{EE9A0817-9781-4DCC-8F55-807581ED6F88}" type="presParOf" srcId="{3DC993BF-0A21-410F-A840-311522FA015F}" destId="{70126810-CA88-47CE-AF49-B9D8D042B4E1}" srcOrd="1" destOrd="0" presId="urn:microsoft.com/office/officeart/2005/8/layout/process4"/>
    <dgm:cxn modelId="{CE89612B-3ECE-46CD-8DF0-02C7211CFDD4}" type="presParOf" srcId="{3DC993BF-0A21-410F-A840-311522FA015F}" destId="{E1403542-A4D9-451A-AC40-04B09E0CB416}" srcOrd="2" destOrd="0" presId="urn:microsoft.com/office/officeart/2005/8/layout/process4"/>
    <dgm:cxn modelId="{5C8A6422-CA2F-4D07-9A84-36DD6CC21052}" type="presParOf" srcId="{E1403542-A4D9-451A-AC40-04B09E0CB416}" destId="{A1AB57B7-66C8-4A8A-8860-F86CD96A66D2}" srcOrd="0" destOrd="0" presId="urn:microsoft.com/office/officeart/2005/8/layout/process4"/>
    <dgm:cxn modelId="{C8F95850-6881-4B06-8C86-1E88C64E8713}" type="presParOf" srcId="{E1403542-A4D9-451A-AC40-04B09E0CB416}" destId="{01614592-1F06-4AA2-993C-EF33AF932CAD}" srcOrd="1" destOrd="0" presId="urn:microsoft.com/office/officeart/2005/8/layout/process4"/>
    <dgm:cxn modelId="{71B2E9D2-6CE4-4609-A1DC-766499EA1A2E}" type="presParOf" srcId="{E1403542-A4D9-451A-AC40-04B09E0CB416}" destId="{C9FDF717-FE13-4286-B270-88AE0AEC65DA}" srcOrd="2" destOrd="0" presId="urn:microsoft.com/office/officeart/2005/8/layout/process4"/>
    <dgm:cxn modelId="{763FC3C4-7B92-4A44-B638-CEA6D74CE488}" type="presParOf" srcId="{6CC589C6-46DA-475F-B12A-299804930D51}" destId="{00883071-6A96-43A7-A23A-3C7C8BF649F4}" srcOrd="3" destOrd="0" presId="urn:microsoft.com/office/officeart/2005/8/layout/process4"/>
    <dgm:cxn modelId="{4A981C6C-E038-4168-AC11-9D9B06D3B959}" type="presParOf" srcId="{6CC589C6-46DA-475F-B12A-299804930D51}" destId="{5AA99A83-E58A-403A-A7AF-D969B0567EA1}" srcOrd="4" destOrd="0" presId="urn:microsoft.com/office/officeart/2005/8/layout/process4"/>
    <dgm:cxn modelId="{2D31A0D8-0084-4D0D-AD5F-4991C438DE13}" type="presParOf" srcId="{5AA99A83-E58A-403A-A7AF-D969B0567EA1}" destId="{9C261D41-FCA3-443B-8E6F-6C34E3DBF25D}" srcOrd="0" destOrd="0" presId="urn:microsoft.com/office/officeart/2005/8/layout/process4"/>
    <dgm:cxn modelId="{EE505BE9-0782-4B97-823C-B8F814B9F3D5}" type="presParOf" srcId="{5AA99A83-E58A-403A-A7AF-D969B0567EA1}" destId="{CAC79513-DE4E-46FC-A2BF-5559117FE9B8}" srcOrd="1" destOrd="0" presId="urn:microsoft.com/office/officeart/2005/8/layout/process4"/>
    <dgm:cxn modelId="{4548A656-E5DE-44A7-956F-1C510E346C84}" type="presParOf" srcId="{5AA99A83-E58A-403A-A7AF-D969B0567EA1}" destId="{5DC0EB0A-A194-426E-8DBD-B2E208E83BE4}" srcOrd="2" destOrd="0" presId="urn:microsoft.com/office/officeart/2005/8/layout/process4"/>
    <dgm:cxn modelId="{3056B0DB-DAE4-45CA-88A5-F417849DBC19}" type="presParOf" srcId="{5DC0EB0A-A194-426E-8DBD-B2E208E83BE4}" destId="{298CC4B0-FDCA-41F7-AD6F-11DD59F034CC}" srcOrd="0" destOrd="0" presId="urn:microsoft.com/office/officeart/2005/8/layout/process4"/>
    <dgm:cxn modelId="{084FFDC4-6897-4A0A-B3D6-20DDAF700977}" type="presParOf" srcId="{5DC0EB0A-A194-426E-8DBD-B2E208E83BE4}" destId="{9327A5A6-503A-484D-AC2C-D81592BACADA}" srcOrd="1" destOrd="0" presId="urn:microsoft.com/office/officeart/2005/8/layout/process4"/>
    <dgm:cxn modelId="{E7B81433-F3C9-43FC-8BC5-FC0B21AED3BD}" type="presParOf" srcId="{5DC0EB0A-A194-426E-8DBD-B2E208E83BE4}" destId="{D88E0B70-61A5-4553-8D92-112AC4A48852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A5501-278A-4073-9F20-48C77C1BA00B}">
      <dsp:nvSpPr>
        <dsp:cNvPr id="0" name=""/>
        <dsp:cNvSpPr/>
      </dsp:nvSpPr>
      <dsp:spPr>
        <a:xfrm>
          <a:off x="812" y="638190"/>
          <a:ext cx="3167849" cy="1900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=&gt; U</a:t>
          </a:r>
          <a:r>
            <a:rPr lang="en-US" sz="1800" b="1" kern="1200" dirty="0"/>
            <a:t>n </a:t>
          </a:r>
          <a:r>
            <a:rPr lang="en-US" sz="1800" b="1" kern="1200" dirty="0" err="1"/>
            <a:t>cateter</a:t>
          </a:r>
          <a:r>
            <a:rPr lang="en-US" sz="1800" b="1" kern="1200" dirty="0"/>
            <a:t> </a:t>
          </a:r>
          <a:r>
            <a:rPr lang="en-US" sz="1800" b="1" kern="1200" dirty="0" err="1"/>
            <a:t>venos</a:t>
          </a:r>
          <a:r>
            <a:rPr lang="en-US" sz="1800" b="1" kern="1200" dirty="0"/>
            <a:t> central</a:t>
          </a:r>
          <a:r>
            <a:rPr lang="ro-RO" sz="1800" b="1" kern="1200" dirty="0"/>
            <a:t> =&gt; c</a:t>
          </a:r>
          <a:r>
            <a:rPr lang="en-US" sz="1800" b="1" kern="1200" dirty="0"/>
            <a:t>e se </a:t>
          </a:r>
          <a:r>
            <a:rPr lang="en-US" sz="1800" b="1" kern="1200" dirty="0" err="1"/>
            <a:t>pozi</a:t>
          </a:r>
          <a:r>
            <a:rPr lang="ro-RO" sz="1800" b="1" kern="1200" dirty="0"/>
            <a:t>ț</a:t>
          </a:r>
          <a:r>
            <a:rPr lang="en-US" sz="1800" b="1" kern="1200" dirty="0" err="1"/>
            <a:t>ioneaz</a:t>
          </a:r>
          <a:r>
            <a:rPr lang="ro-RO" sz="1800" b="1" kern="1200" dirty="0"/>
            <a:t>ă</a:t>
          </a:r>
          <a:r>
            <a:rPr lang="en-US" sz="1800" b="1" kern="1200" dirty="0"/>
            <a:t> </a:t>
          </a:r>
          <a:r>
            <a:rPr lang="ro-RO" sz="1800" b="1" kern="1200" dirty="0"/>
            <a:t>într-o</a:t>
          </a:r>
          <a:r>
            <a:rPr lang="en-US" sz="1800" b="1" kern="1200" dirty="0"/>
            <a:t> </a:t>
          </a:r>
          <a:r>
            <a:rPr lang="en-US" sz="1800" b="1" kern="1200" dirty="0" err="1"/>
            <a:t>ven</a:t>
          </a:r>
          <a:r>
            <a:rPr lang="ro-RO" sz="1800" b="1" kern="1200" dirty="0"/>
            <a:t>ă</a:t>
          </a:r>
          <a:r>
            <a:rPr lang="en-US" sz="1800" b="1" kern="1200" dirty="0"/>
            <a:t> </a:t>
          </a:r>
          <a:r>
            <a:rPr lang="ro-RO" sz="1800" b="1" kern="1200" dirty="0"/>
            <a:t>centrală (</a:t>
          </a:r>
          <a:r>
            <a:rPr lang="ro-RO" sz="1800" b="1" u="sng" kern="1200" dirty="0"/>
            <a:t>vena cavă superioară</a:t>
          </a:r>
          <a:r>
            <a:rPr lang="ro-RO" sz="1800" b="1" kern="1200" dirty="0"/>
            <a:t>)</a:t>
          </a:r>
          <a:r>
            <a:rPr lang="en-US" sz="1800" b="1" kern="1200" dirty="0"/>
            <a:t> </a:t>
          </a:r>
          <a:r>
            <a:rPr lang="ro-RO" sz="1800" b="1" kern="1200" dirty="0"/>
            <a:t>=&gt; </a:t>
          </a:r>
          <a:r>
            <a:rPr lang="en-US" sz="1800" b="1" kern="1200" dirty="0" err="1"/>
            <a:t>prin</a:t>
          </a:r>
          <a:r>
            <a:rPr lang="en-US" sz="1800" b="1" kern="1200" dirty="0"/>
            <a:t> </a:t>
          </a:r>
          <a:r>
            <a:rPr lang="en-US" sz="1800" b="1" kern="1200" dirty="0" err="1"/>
            <a:t>inser</a:t>
          </a:r>
          <a:r>
            <a:rPr lang="ro-RO" sz="1800" b="1" kern="1200" dirty="0"/>
            <a:t>ț</a:t>
          </a:r>
          <a:r>
            <a:rPr lang="en-US" sz="1800" b="1" kern="1200" dirty="0" err="1"/>
            <a:t>ie</a:t>
          </a:r>
          <a:r>
            <a:rPr lang="en-US" sz="1800" b="1" kern="1200" dirty="0"/>
            <a:t> </a:t>
          </a:r>
          <a:r>
            <a:rPr lang="en-US" sz="1800" b="1" kern="1200" dirty="0" err="1"/>
            <a:t>venoas</a:t>
          </a:r>
          <a:r>
            <a:rPr lang="ro-RO" sz="1800" b="1" kern="1200" dirty="0"/>
            <a:t>ă</a:t>
          </a:r>
          <a:r>
            <a:rPr lang="en-US" sz="1800" b="1" kern="1200" dirty="0"/>
            <a:t> </a:t>
          </a:r>
          <a:r>
            <a:rPr lang="en-US" sz="1800" b="1" kern="1200" dirty="0" err="1"/>
            <a:t>periferic</a:t>
          </a:r>
          <a:r>
            <a:rPr lang="ro-RO" sz="1800" b="1" kern="1200" dirty="0"/>
            <a:t>ă </a:t>
          </a:r>
          <a:r>
            <a:rPr lang="en-US" sz="1800" b="1" kern="1200" dirty="0"/>
            <a:t>(</a:t>
          </a:r>
          <a:r>
            <a:rPr lang="en-US" sz="1800" b="1" u="sng" kern="1200" dirty="0"/>
            <a:t>bra</a:t>
          </a:r>
          <a:r>
            <a:rPr lang="ro-RO" sz="1800" b="1" u="sng" kern="1200" dirty="0"/>
            <a:t>ț</a:t>
          </a:r>
          <a:r>
            <a:rPr lang="en-US" sz="1800" b="1" u="sng" kern="1200" dirty="0"/>
            <a:t>, </a:t>
          </a:r>
          <a:r>
            <a:rPr lang="en-US" sz="1800" b="1" u="sng" kern="1200" dirty="0" err="1"/>
            <a:t>picior</a:t>
          </a:r>
          <a:r>
            <a:rPr lang="en-US" sz="1800" b="1" u="sng" kern="1200" dirty="0"/>
            <a:t> </a:t>
          </a:r>
          <a:r>
            <a:rPr lang="en-US" sz="1800" b="1" u="sng" kern="1200" dirty="0" err="1"/>
            <a:t>sau</a:t>
          </a:r>
          <a:r>
            <a:rPr lang="en-US" sz="1800" b="1" u="sng" kern="1200" dirty="0"/>
            <a:t> </a:t>
          </a:r>
          <a:r>
            <a:rPr lang="en-US" sz="1800" b="1" u="sng" kern="1200" dirty="0" err="1"/>
            <a:t>gât</a:t>
          </a:r>
          <a:r>
            <a:rPr lang="en-US" sz="1800" b="1" kern="1200" dirty="0"/>
            <a:t>).</a:t>
          </a:r>
        </a:p>
      </dsp:txBody>
      <dsp:txXfrm>
        <a:off x="812" y="638190"/>
        <a:ext cx="3167849" cy="1900709"/>
      </dsp:txXfrm>
    </dsp:sp>
    <dsp:sp modelId="{03EFCACE-8BE7-449E-91FA-0C06F15A395E}">
      <dsp:nvSpPr>
        <dsp:cNvPr id="0" name=""/>
        <dsp:cNvSpPr/>
      </dsp:nvSpPr>
      <dsp:spPr>
        <a:xfrm>
          <a:off x="3485446" y="638190"/>
          <a:ext cx="3167849" cy="1900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Este utilizat </a:t>
          </a:r>
          <a:r>
            <a:rPr lang="en-US" sz="1600" b="1" kern="1200" dirty="0"/>
            <a:t>un tub </a:t>
          </a:r>
          <a:r>
            <a:rPr lang="en-US" sz="1600" b="1" kern="1200" dirty="0" err="1"/>
            <a:t>subțire</a:t>
          </a:r>
          <a:r>
            <a:rPr lang="ro-RO" sz="1600" b="1" kern="1200" dirty="0"/>
            <a:t>, lung și flexibil (</a:t>
          </a:r>
          <a:r>
            <a:rPr lang="ro-RO" sz="1600" b="1" u="sng" kern="1200" dirty="0"/>
            <a:t>50-60 cm</a:t>
          </a:r>
          <a:r>
            <a:rPr lang="ro-RO" sz="1600" b="1" kern="1200" dirty="0"/>
            <a:t>),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cu număr variabil de lumene (1-3),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prezintă supape (valve) care </a:t>
          </a:r>
          <a:r>
            <a:rPr lang="en-US" sz="1600" b="1" kern="1200" dirty="0" err="1"/>
            <a:t>previn</a:t>
          </a:r>
          <a:r>
            <a:rPr lang="en-US" sz="1600" b="1" kern="1200" dirty="0"/>
            <a:t> </a:t>
          </a:r>
          <a:r>
            <a:rPr lang="en-US" sz="1600" b="1" kern="1200" dirty="0" err="1"/>
            <a:t>refluxul</a:t>
          </a:r>
          <a:r>
            <a:rPr lang="en-US" sz="1600" b="1" kern="1200" dirty="0"/>
            <a:t> de </a:t>
          </a:r>
          <a:r>
            <a:rPr lang="en-US" sz="1600" b="1" kern="1200" dirty="0" err="1"/>
            <a:t>sânge</a:t>
          </a:r>
          <a:r>
            <a:rPr lang="en-US" sz="1600" b="1" kern="1200" dirty="0"/>
            <a:t> </a:t>
          </a:r>
          <a:r>
            <a:rPr lang="en-US" sz="1600" b="1" kern="1200" dirty="0" err="1"/>
            <a:t>în</a:t>
          </a:r>
          <a:r>
            <a:rPr lang="en-US" sz="1600" b="1" kern="1200" dirty="0"/>
            <a:t> </a:t>
          </a:r>
          <a:r>
            <a:rPr lang="en-US" sz="1600" b="1" kern="1200" dirty="0" err="1"/>
            <a:t>cateter</a:t>
          </a:r>
          <a:r>
            <a:rPr lang="ro-RO" sz="1600" b="1" kern="1200" dirty="0"/>
            <a:t> (</a:t>
          </a:r>
          <a:r>
            <a:rPr lang="en-US" sz="1600" b="1" kern="1200" dirty="0" err="1"/>
            <a:t>când</a:t>
          </a:r>
          <a:r>
            <a:rPr lang="en-US" sz="1600" b="1" kern="1200" dirty="0"/>
            <a:t> </a:t>
          </a:r>
          <a:r>
            <a:rPr lang="en-US" sz="1600" b="1" kern="1200" dirty="0" err="1"/>
            <a:t>sistemul</a:t>
          </a:r>
          <a:r>
            <a:rPr lang="en-US" sz="1600" b="1" kern="1200" dirty="0"/>
            <a:t> </a:t>
          </a:r>
          <a:r>
            <a:rPr lang="en-US" sz="1600" b="1" kern="1200" dirty="0" err="1"/>
            <a:t>este</a:t>
          </a:r>
          <a:r>
            <a:rPr lang="en-US" sz="1600" b="1" kern="1200" dirty="0"/>
            <a:t> </a:t>
          </a:r>
          <a:r>
            <a:rPr lang="en-US" sz="1600" b="1" kern="1200" dirty="0" err="1"/>
            <a:t>deschis</a:t>
          </a:r>
          <a:r>
            <a:rPr lang="ro-RO" sz="1600" b="1" kern="1200" dirty="0"/>
            <a:t>)</a:t>
          </a:r>
          <a:r>
            <a:rPr lang="en-US" sz="1200" kern="1200" dirty="0"/>
            <a:t>.</a:t>
          </a:r>
        </a:p>
      </dsp:txBody>
      <dsp:txXfrm>
        <a:off x="3485446" y="638190"/>
        <a:ext cx="3167849" cy="1900709"/>
      </dsp:txXfrm>
    </dsp:sp>
    <dsp:sp modelId="{AFD5BC1E-90A1-4B69-9933-6A3FD95B5E97}">
      <dsp:nvSpPr>
        <dsp:cNvPr id="0" name=""/>
        <dsp:cNvSpPr/>
      </dsp:nvSpPr>
      <dsp:spPr>
        <a:xfrm>
          <a:off x="812" y="2855684"/>
          <a:ext cx="3167849" cy="1900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S</a:t>
          </a:r>
          <a:r>
            <a:rPr lang="en-US" sz="1800" b="1" kern="1200" dirty="0" err="1"/>
            <a:t>unt</a:t>
          </a:r>
          <a:r>
            <a:rPr lang="en-US" sz="1800" b="1" kern="1200" dirty="0"/>
            <a:t> de </a:t>
          </a:r>
          <a:r>
            <a:rPr lang="en-US" sz="1800" b="1" kern="1200" dirty="0" err="1"/>
            <a:t>obicei</a:t>
          </a:r>
          <a:r>
            <a:rPr lang="en-US" sz="1800" b="1" kern="1200" dirty="0"/>
            <a:t> </a:t>
          </a:r>
          <a:r>
            <a:rPr lang="en-US" sz="1800" b="1" u="sng" kern="1200" dirty="0" err="1"/>
            <a:t>plasate</a:t>
          </a:r>
          <a:r>
            <a:rPr lang="en-US" sz="1800" b="1" u="sng" kern="1200" dirty="0"/>
            <a:t> non-chirurgical la </a:t>
          </a:r>
          <a:r>
            <a:rPr lang="en-US" sz="1800" b="1" u="sng" kern="1200" dirty="0" err="1"/>
            <a:t>patul</a:t>
          </a:r>
          <a:r>
            <a:rPr lang="ro-RO" sz="1800" b="1" u="sng" kern="1200" dirty="0"/>
            <a:t> pacientului</a:t>
          </a:r>
          <a:r>
            <a:rPr lang="en-US" sz="1800" b="1" kern="1200" dirty="0"/>
            <a:t>, </a:t>
          </a:r>
          <a:r>
            <a:rPr lang="en-US" sz="1800" b="1" kern="1200" dirty="0" err="1"/>
            <a:t>folosind</a:t>
          </a:r>
          <a:r>
            <a:rPr lang="en-US" sz="1800" b="1" kern="1200" dirty="0"/>
            <a:t> </a:t>
          </a:r>
          <a:r>
            <a:rPr lang="en-US" sz="1800" b="1" u="sng" kern="1200" dirty="0" err="1"/>
            <a:t>ghidare</a:t>
          </a:r>
          <a:r>
            <a:rPr lang="en-US" sz="1800" b="1" u="sng" kern="1200" dirty="0"/>
            <a:t> cu </a:t>
          </a:r>
          <a:r>
            <a:rPr lang="en-US" sz="1800" b="1" u="sng" kern="1200" dirty="0" err="1"/>
            <a:t>ultrasunete</a:t>
          </a:r>
          <a:r>
            <a:rPr lang="ro-RO" sz="1800" b="1" u="sng" kern="1200" dirty="0"/>
            <a:t> </a:t>
          </a:r>
          <a:r>
            <a:rPr lang="ro-RO" sz="1800" b="1" kern="1200" dirty="0"/>
            <a:t>(localizarea venelor) și </a:t>
          </a:r>
          <a:r>
            <a:rPr lang="ro-RO" sz="1800" b="1" u="sng" kern="1200" dirty="0"/>
            <a:t>materiale sterile </a:t>
          </a:r>
          <a:r>
            <a:rPr lang="ro-RO" sz="1800" b="1" kern="1200" dirty="0"/>
            <a:t>(manuși, halat și câmpuri sterile).</a:t>
          </a:r>
          <a:endParaRPr lang="en-US" sz="1800" b="1" kern="1200" dirty="0"/>
        </a:p>
      </dsp:txBody>
      <dsp:txXfrm>
        <a:off x="812" y="2855684"/>
        <a:ext cx="3167849" cy="1900709"/>
      </dsp:txXfrm>
    </dsp:sp>
    <dsp:sp modelId="{C6EECEEC-4DC1-4947-9873-F8D9732A4E8B}">
      <dsp:nvSpPr>
        <dsp:cNvPr id="0" name=""/>
        <dsp:cNvSpPr/>
      </dsp:nvSpPr>
      <dsp:spPr>
        <a:xfrm>
          <a:off x="3485446" y="2855684"/>
          <a:ext cx="3167849" cy="1900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Venele</a:t>
          </a:r>
          <a:r>
            <a:rPr lang="en-US" sz="1400" b="1" kern="1200" dirty="0"/>
            <a:t> </a:t>
          </a:r>
          <a:r>
            <a:rPr lang="en-US" sz="1400" b="1" kern="1200" dirty="0" err="1"/>
            <a:t>copiilor</a:t>
          </a:r>
          <a:r>
            <a:rPr lang="en-US" sz="1400" b="1" kern="1200" dirty="0"/>
            <a:t> sunt </a:t>
          </a:r>
          <a:r>
            <a:rPr lang="en-US" sz="1400" b="1" kern="1200" dirty="0" err="1"/>
            <a:t>mai</a:t>
          </a:r>
          <a:r>
            <a:rPr lang="en-US" sz="1400" b="1" kern="1200" dirty="0"/>
            <a:t> </a:t>
          </a:r>
          <a:r>
            <a:rPr lang="en-US" sz="1400" b="1" kern="1200" dirty="0" err="1"/>
            <a:t>mici</a:t>
          </a:r>
          <a:r>
            <a:rPr lang="en-US" sz="1400" b="1" kern="1200" dirty="0"/>
            <a:t> </a:t>
          </a:r>
          <a:r>
            <a:rPr lang="en-US" sz="1400" b="1" kern="1200" dirty="0" err="1"/>
            <a:t>și</a:t>
          </a:r>
          <a:r>
            <a:rPr lang="en-US" sz="1400" b="1" kern="1200" dirty="0"/>
            <a:t> </a:t>
          </a:r>
          <a:r>
            <a:rPr lang="en-US" sz="1400" b="1" kern="1200" dirty="0" err="1"/>
            <a:t>mai</a:t>
          </a:r>
          <a:r>
            <a:rPr lang="en-US" sz="1400" b="1" kern="1200" dirty="0"/>
            <a:t> fragile</a:t>
          </a:r>
          <a:r>
            <a:rPr lang="ro-RO" sz="1400" b="1" kern="1200" dirty="0"/>
            <a:t> =&gt; </a:t>
          </a:r>
          <a:r>
            <a:rPr lang="en-US" sz="1400" b="1" kern="1200" dirty="0" err="1"/>
            <a:t>necesită</a:t>
          </a:r>
          <a:r>
            <a:rPr lang="en-US" sz="1400" b="1" kern="1200" dirty="0"/>
            <a:t> o </a:t>
          </a:r>
          <a:r>
            <a:rPr lang="en-US" sz="1400" b="1" kern="1200" dirty="0" err="1"/>
            <a:t>atenție</a:t>
          </a:r>
          <a:r>
            <a:rPr lang="en-US" sz="1400" b="1" kern="1200" dirty="0"/>
            <a:t> </a:t>
          </a:r>
          <a:r>
            <a:rPr lang="en-US" sz="1400" b="1" kern="1200" dirty="0" err="1"/>
            <a:t>specială</a:t>
          </a:r>
          <a:r>
            <a:rPr lang="en-US" sz="1400" b="1" kern="1200" dirty="0"/>
            <a:t> la </a:t>
          </a:r>
          <a:r>
            <a:rPr lang="en-US" sz="1400" b="1" kern="1200" dirty="0" err="1"/>
            <a:t>inserție</a:t>
          </a:r>
          <a:r>
            <a:rPr lang="en-US" sz="1400" b="1" kern="1200" dirty="0"/>
            <a:t> </a:t>
          </a:r>
          <a:r>
            <a:rPr lang="en-US" sz="1400" b="1" kern="1200" dirty="0" err="1"/>
            <a:t>și</a:t>
          </a:r>
          <a:r>
            <a:rPr lang="en-US" sz="1400" b="1" kern="1200" dirty="0"/>
            <a:t> </a:t>
          </a:r>
          <a:r>
            <a:rPr lang="en-US" sz="1400" b="1" kern="1200" dirty="0" err="1"/>
            <a:t>îngrijire</a:t>
          </a:r>
          <a:r>
            <a:rPr lang="ro-RO" sz="1400" b="1" kern="1200" dirty="0"/>
            <a:t>: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b="1" kern="1200" dirty="0"/>
            <a:t>=&gt; M</a:t>
          </a:r>
          <a:r>
            <a:rPr lang="en-US" sz="1400" b="1" kern="1200" dirty="0" err="1"/>
            <a:t>ăsurători</a:t>
          </a:r>
          <a:r>
            <a:rPr lang="en-US" sz="1400" b="1" kern="1200" dirty="0"/>
            <a:t> precise </a:t>
          </a:r>
          <a:r>
            <a:rPr lang="en-US" sz="1400" b="1" kern="1200" dirty="0" err="1"/>
            <a:t>înainte</a:t>
          </a:r>
          <a:r>
            <a:rPr lang="en-US" sz="1400" b="1" kern="1200" dirty="0"/>
            <a:t> </a:t>
          </a:r>
          <a:r>
            <a:rPr lang="en-US" sz="1400" b="1" kern="1200"/>
            <a:t>de inserție</a:t>
          </a:r>
          <a:endParaRPr lang="ro-RO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b="1" kern="1200" dirty="0"/>
            <a:t>=&gt; </a:t>
          </a:r>
          <a:r>
            <a:rPr lang="ro-RO" sz="1400" b="1" u="sng" kern="1200" dirty="0"/>
            <a:t>U</a:t>
          </a:r>
          <a:r>
            <a:rPr lang="en-US" sz="1400" b="1" u="sng" kern="1200" dirty="0" err="1"/>
            <a:t>tilizarea</a:t>
          </a:r>
          <a:r>
            <a:rPr lang="en-US" sz="1400" b="1" u="sng" kern="1200" dirty="0"/>
            <a:t> </a:t>
          </a:r>
          <a:r>
            <a:rPr lang="en-US" sz="1400" b="1" u="sng" kern="1200" dirty="0" err="1"/>
            <a:t>ecografiei</a:t>
          </a:r>
          <a:r>
            <a:rPr lang="en-US" sz="1400" b="1" u="sng" kern="1200" dirty="0"/>
            <a:t> </a:t>
          </a:r>
          <a:r>
            <a:rPr lang="en-US" sz="1400" b="1" kern="1200" dirty="0" err="1"/>
            <a:t>pentru</a:t>
          </a:r>
          <a:r>
            <a:rPr lang="en-US" sz="1400" b="1" kern="1200" dirty="0"/>
            <a:t> </a:t>
          </a:r>
          <a:r>
            <a:rPr lang="en-US" sz="1400" b="1" kern="1200" dirty="0" err="1"/>
            <a:t>identificarea</a:t>
          </a:r>
          <a:r>
            <a:rPr lang="en-US" sz="1400" b="1" kern="1200" dirty="0"/>
            <a:t> </a:t>
          </a:r>
          <a:r>
            <a:rPr lang="en-US" sz="1400" b="1" kern="1200" dirty="0" err="1"/>
            <a:t>venelor</a:t>
          </a:r>
          <a:r>
            <a:rPr lang="en-US" sz="1400" b="1" kern="1200" dirty="0"/>
            <a:t> </a:t>
          </a:r>
          <a:r>
            <a:rPr lang="en-US" sz="1400" b="1" kern="1200" dirty="0" err="1"/>
            <a:t>potrivite</a:t>
          </a:r>
          <a:r>
            <a:rPr lang="en-US" sz="1400" b="1" kern="1200" dirty="0"/>
            <a:t> </a:t>
          </a:r>
          <a:r>
            <a:rPr lang="en-US" sz="1400" b="1" kern="1200" dirty="0" err="1"/>
            <a:t>și</a:t>
          </a:r>
          <a:r>
            <a:rPr lang="en-US" sz="1400" b="1" kern="1200" dirty="0"/>
            <a:t> </a:t>
          </a:r>
          <a:endParaRPr lang="ro-RO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b="1" kern="1200" dirty="0"/>
            <a:t>=&gt; </a:t>
          </a:r>
          <a:r>
            <a:rPr lang="ro-RO" sz="1400" b="1" u="sng" kern="1200" dirty="0"/>
            <a:t>M</a:t>
          </a:r>
          <a:r>
            <a:rPr lang="en-US" sz="1400" b="1" u="sng" kern="1200" dirty="0" err="1"/>
            <a:t>ăsurarea</a:t>
          </a:r>
          <a:r>
            <a:rPr lang="en-US" sz="1400" b="1" u="sng" kern="1200" dirty="0"/>
            <a:t> </a:t>
          </a:r>
          <a:r>
            <a:rPr lang="en-US" sz="1400" b="1" u="sng" kern="1200" dirty="0" err="1"/>
            <a:t>distan</a:t>
          </a:r>
          <a:r>
            <a:rPr lang="ro-RO" sz="1400" b="1" u="sng" kern="1200" dirty="0"/>
            <a:t>ț</a:t>
          </a:r>
          <a:r>
            <a:rPr lang="en-US" sz="1400" b="1" u="sng" kern="1200" dirty="0" err="1"/>
            <a:t>ei</a:t>
          </a:r>
          <a:r>
            <a:rPr lang="en-US" sz="1400" b="1" u="sng" kern="1200" dirty="0"/>
            <a:t> </a:t>
          </a:r>
          <a:r>
            <a:rPr lang="en-US" sz="1400" b="1" u="sng" kern="1200" dirty="0" err="1"/>
            <a:t>până</a:t>
          </a:r>
          <a:r>
            <a:rPr lang="en-US" sz="1400" b="1" u="sng" kern="1200" dirty="0"/>
            <a:t> la vena </a:t>
          </a:r>
          <a:r>
            <a:rPr lang="en-US" sz="1400" b="1" u="sng" kern="1200" dirty="0" err="1"/>
            <a:t>centrală</a:t>
          </a:r>
          <a:r>
            <a:rPr lang="en-US" sz="1400" b="1" kern="1200"/>
            <a:t>.</a:t>
          </a:r>
          <a:r>
            <a:rPr lang="ro-RO" sz="1400" b="1" kern="1200"/>
            <a:t> </a:t>
          </a:r>
          <a:endParaRPr lang="ro-RO" sz="1400" b="1" kern="1200" dirty="0"/>
        </a:p>
      </dsp:txBody>
      <dsp:txXfrm>
        <a:off x="3485446" y="2855684"/>
        <a:ext cx="3167849" cy="19007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C3DC94-A4EF-4D17-8165-FE389BD1C575}">
      <dsp:nvSpPr>
        <dsp:cNvPr id="0" name=""/>
        <dsp:cNvSpPr/>
      </dsp:nvSpPr>
      <dsp:spPr>
        <a:xfrm>
          <a:off x="-5536608" y="-847658"/>
          <a:ext cx="6592167" cy="6592167"/>
        </a:xfrm>
        <a:prstGeom prst="blockArc">
          <a:avLst>
            <a:gd name="adj1" fmla="val 18900000"/>
            <a:gd name="adj2" fmla="val 2700000"/>
            <a:gd name="adj3" fmla="val 328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364F28-6EFE-471E-A6C1-FAD3FD625FA6}">
      <dsp:nvSpPr>
        <dsp:cNvPr id="0" name=""/>
        <dsp:cNvSpPr/>
      </dsp:nvSpPr>
      <dsp:spPr>
        <a:xfrm>
          <a:off x="552580" y="153996"/>
          <a:ext cx="7209547" cy="11982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7957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u="sng" kern="1200" dirty="0"/>
            <a:t>Consimțământul părinților </a:t>
          </a:r>
          <a:r>
            <a:rPr lang="ro-RO" sz="1800" b="1" kern="1200" dirty="0"/>
            <a:t>pacientului/reprezentant legal în urma </a:t>
          </a:r>
          <a:r>
            <a:rPr lang="ro-RO" sz="1800" b="1" u="sng" kern="1200" dirty="0"/>
            <a:t>informării </a:t>
          </a:r>
          <a:r>
            <a:rPr lang="ro-RO" sz="1800" b="1" kern="1200" dirty="0"/>
            <a:t>referitor la procedură, </a:t>
          </a:r>
          <a:r>
            <a:rPr lang="ro-RO" sz="1800" b="1" u="sng" kern="1200" dirty="0"/>
            <a:t>beneficiile și riscurile </a:t>
          </a:r>
          <a:r>
            <a:rPr lang="ro-RO" sz="1800" b="1" kern="1200" dirty="0"/>
            <a:t>montării   PICC line.</a:t>
          </a:r>
          <a:endParaRPr lang="en-US" sz="1800" b="1" kern="1200" dirty="0"/>
        </a:p>
      </dsp:txBody>
      <dsp:txXfrm>
        <a:off x="552580" y="153996"/>
        <a:ext cx="7209547" cy="1198279"/>
      </dsp:txXfrm>
    </dsp:sp>
    <dsp:sp modelId="{9954116C-6E7E-4DB8-A6E7-63D958BD3148}">
      <dsp:nvSpPr>
        <dsp:cNvPr id="0" name=""/>
        <dsp:cNvSpPr/>
      </dsp:nvSpPr>
      <dsp:spPr>
        <a:xfrm>
          <a:off x="81747" y="282303"/>
          <a:ext cx="941664" cy="941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057DE1-1D0E-457C-810B-8988CDE10108}">
      <dsp:nvSpPr>
        <dsp:cNvPr id="0" name=""/>
        <dsp:cNvSpPr/>
      </dsp:nvSpPr>
      <dsp:spPr>
        <a:xfrm>
          <a:off x="984482" y="1506663"/>
          <a:ext cx="6777645" cy="753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7957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Discuție despre </a:t>
          </a:r>
          <a:r>
            <a:rPr lang="ro-RO" sz="1800" b="1" u="sng" kern="1200" dirty="0"/>
            <a:t>istoricul medical al pacientului  </a:t>
          </a:r>
          <a:r>
            <a:rPr lang="ro-RO" sz="1800" b="1" kern="1200" dirty="0"/>
            <a:t>cu un profesionist din domeniul sănătății.</a:t>
          </a:r>
          <a:endParaRPr lang="en-US" sz="1800" b="1" kern="1200" dirty="0"/>
        </a:p>
      </dsp:txBody>
      <dsp:txXfrm>
        <a:off x="984482" y="1506663"/>
        <a:ext cx="6777645" cy="753331"/>
      </dsp:txXfrm>
    </dsp:sp>
    <dsp:sp modelId="{C598ED95-82B7-41A2-B461-CF8118AEE2D9}">
      <dsp:nvSpPr>
        <dsp:cNvPr id="0" name=""/>
        <dsp:cNvSpPr/>
      </dsp:nvSpPr>
      <dsp:spPr>
        <a:xfrm>
          <a:off x="513650" y="1412496"/>
          <a:ext cx="941664" cy="941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10222F-A562-4160-8A9E-D8447C6E61A4}">
      <dsp:nvSpPr>
        <dsp:cNvPr id="0" name=""/>
        <dsp:cNvSpPr/>
      </dsp:nvSpPr>
      <dsp:spPr>
        <a:xfrm>
          <a:off x="984482" y="2636856"/>
          <a:ext cx="6777645" cy="753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7957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Analize de </a:t>
          </a:r>
          <a:r>
            <a:rPr lang="en-US" sz="1800" b="1" u="sng" kern="1200" dirty="0" err="1"/>
            <a:t>sânge</a:t>
          </a:r>
          <a:r>
            <a:rPr lang="ro-RO" sz="1800" b="1" kern="1200" dirty="0"/>
            <a:t>: trombocite, teste de coagulare.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u="sng" kern="1200" dirty="0"/>
            <a:t>Teste imagistice</a:t>
          </a:r>
          <a:r>
            <a:rPr lang="ro-RO" sz="1800" b="1" kern="1200" dirty="0"/>
            <a:t>: </a:t>
          </a:r>
          <a:r>
            <a:rPr lang="en-US" sz="1800" b="1" kern="1200" dirty="0" err="1"/>
            <a:t>imagini</a:t>
          </a:r>
          <a:r>
            <a:rPr lang="en-US" sz="1800" b="1" kern="1200" dirty="0"/>
            <a:t> ale </a:t>
          </a:r>
          <a:r>
            <a:rPr lang="en-US" sz="1800" b="1" kern="1200" dirty="0" err="1"/>
            <a:t>venelor</a:t>
          </a:r>
          <a:r>
            <a:rPr lang="ro-RO" sz="1800" b="1" kern="1200" dirty="0"/>
            <a:t>: </a:t>
          </a:r>
          <a:r>
            <a:rPr lang="en-US" sz="1800" b="1" kern="1200" dirty="0"/>
            <a:t> </a:t>
          </a:r>
          <a:r>
            <a:rPr lang="en-US" sz="1800" b="1" kern="1200" dirty="0" err="1"/>
            <a:t>radiografiile</a:t>
          </a:r>
          <a:r>
            <a:rPr lang="en-US" sz="1800" b="1" kern="1200" dirty="0"/>
            <a:t> </a:t>
          </a:r>
          <a:r>
            <a:rPr lang="en-US" sz="1800" b="1" kern="1200" dirty="0" err="1"/>
            <a:t>sau</a:t>
          </a:r>
          <a:r>
            <a:rPr lang="en-US" sz="1800" b="1" kern="1200" dirty="0"/>
            <a:t> </a:t>
          </a:r>
          <a:r>
            <a:rPr lang="en-US" sz="1800" b="1" kern="1200" dirty="0" err="1"/>
            <a:t>ecografia</a:t>
          </a:r>
          <a:endParaRPr lang="en-US" sz="1800" b="1" kern="1200" dirty="0"/>
        </a:p>
      </dsp:txBody>
      <dsp:txXfrm>
        <a:off x="984482" y="2636856"/>
        <a:ext cx="6777645" cy="753331"/>
      </dsp:txXfrm>
    </dsp:sp>
    <dsp:sp modelId="{57824C12-4D1E-46A0-A236-3514720199CC}">
      <dsp:nvSpPr>
        <dsp:cNvPr id="0" name=""/>
        <dsp:cNvSpPr/>
      </dsp:nvSpPr>
      <dsp:spPr>
        <a:xfrm>
          <a:off x="513650" y="2542689"/>
          <a:ext cx="941664" cy="941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1FB50-ED5B-440B-8521-C3062ADC5520}">
      <dsp:nvSpPr>
        <dsp:cNvPr id="0" name=""/>
        <dsp:cNvSpPr/>
      </dsp:nvSpPr>
      <dsp:spPr>
        <a:xfrm>
          <a:off x="552580" y="3767049"/>
          <a:ext cx="7209547" cy="753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7957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Posibile alte afecțiuni: dispozitiv cardiac, </a:t>
          </a:r>
          <a:r>
            <a:rPr lang="en-US" sz="1800" b="1" kern="1200" dirty="0" err="1"/>
            <a:t>intervențiile</a:t>
          </a:r>
          <a:r>
            <a:rPr lang="en-US" sz="1800" b="1" kern="1200" dirty="0"/>
            <a:t> </a:t>
          </a:r>
          <a:r>
            <a:rPr lang="en-US" sz="1800" b="1" kern="1200" dirty="0" err="1"/>
            <a:t>chirurgicale</a:t>
          </a:r>
          <a:r>
            <a:rPr lang="en-US" sz="1800" b="1" kern="1200" dirty="0"/>
            <a:t> </a:t>
          </a:r>
          <a:r>
            <a:rPr lang="en-US" sz="1800" b="1" kern="1200" dirty="0" err="1"/>
            <a:t>anterioare</a:t>
          </a:r>
          <a:r>
            <a:rPr lang="en-US" sz="1800" b="1" kern="1200" dirty="0"/>
            <a:t> la </a:t>
          </a:r>
          <a:r>
            <a:rPr lang="en-US" sz="1800" b="1" kern="1200" dirty="0" err="1"/>
            <a:t>braț</a:t>
          </a:r>
          <a:r>
            <a:rPr lang="en-US" sz="1800" b="1" kern="1200" dirty="0"/>
            <a:t>, </a:t>
          </a:r>
          <a:r>
            <a:rPr lang="en-US" sz="1800" b="1" kern="1200" dirty="0" err="1"/>
            <a:t>leziuni</a:t>
          </a:r>
          <a:r>
            <a:rPr lang="en-US" sz="1800" b="1" kern="1200" dirty="0"/>
            <a:t>, </a:t>
          </a:r>
          <a:r>
            <a:rPr lang="en-US" sz="1800" b="1" kern="1200" dirty="0" err="1"/>
            <a:t>arsuri</a:t>
          </a:r>
          <a:r>
            <a:rPr lang="en-US" sz="1800" b="1" kern="1200" dirty="0"/>
            <a:t> grave </a:t>
          </a:r>
          <a:r>
            <a:rPr lang="en-US" sz="1800" b="1" kern="1200" dirty="0" err="1"/>
            <a:t>sau</a:t>
          </a:r>
          <a:r>
            <a:rPr lang="en-US" sz="1800" b="1" kern="1200" dirty="0"/>
            <a:t> </a:t>
          </a:r>
          <a:r>
            <a:rPr lang="en-US" sz="1800" b="1" kern="1200" dirty="0" err="1"/>
            <a:t>radioterapie</a:t>
          </a:r>
          <a:r>
            <a:rPr lang="ro-RO" sz="1800" b="1" kern="1200" dirty="0"/>
            <a:t>, boli renale.</a:t>
          </a:r>
          <a:endParaRPr lang="en-US" sz="1800" b="1" kern="1200" dirty="0"/>
        </a:p>
      </dsp:txBody>
      <dsp:txXfrm>
        <a:off x="552580" y="3767049"/>
        <a:ext cx="7209547" cy="753331"/>
      </dsp:txXfrm>
    </dsp:sp>
    <dsp:sp modelId="{CFCE4B33-B991-438B-B6BA-AFCCC259E8F0}">
      <dsp:nvSpPr>
        <dsp:cNvPr id="0" name=""/>
        <dsp:cNvSpPr/>
      </dsp:nvSpPr>
      <dsp:spPr>
        <a:xfrm>
          <a:off x="81747" y="3672883"/>
          <a:ext cx="941664" cy="94166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E6D390-5A4A-429D-9CCC-9D4BF0565807}">
      <dsp:nvSpPr>
        <dsp:cNvPr id="0" name=""/>
        <dsp:cNvSpPr/>
      </dsp:nvSpPr>
      <dsp:spPr>
        <a:xfrm>
          <a:off x="3607107" y="1055410"/>
          <a:ext cx="135375" cy="1314812"/>
        </a:xfrm>
        <a:custGeom>
          <a:avLst/>
          <a:gdLst/>
          <a:ahLst/>
          <a:cxnLst/>
          <a:rect l="0" t="0" r="0" b="0"/>
          <a:pathLst>
            <a:path>
              <a:moveTo>
                <a:pt x="135375" y="0"/>
              </a:moveTo>
              <a:lnTo>
                <a:pt x="135375" y="1314812"/>
              </a:lnTo>
              <a:lnTo>
                <a:pt x="0" y="131481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F43FC9-54CB-434C-BC85-1040D5BE4D10}">
      <dsp:nvSpPr>
        <dsp:cNvPr id="0" name=""/>
        <dsp:cNvSpPr/>
      </dsp:nvSpPr>
      <dsp:spPr>
        <a:xfrm>
          <a:off x="3742483" y="1055410"/>
          <a:ext cx="2711530" cy="25196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8674"/>
              </a:lnTo>
              <a:lnTo>
                <a:pt x="2711530" y="2288674"/>
              </a:lnTo>
              <a:lnTo>
                <a:pt x="2711530" y="251964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20BD7D-991E-4EE5-B00D-25EA459E3702}">
      <dsp:nvSpPr>
        <dsp:cNvPr id="0" name=""/>
        <dsp:cNvSpPr/>
      </dsp:nvSpPr>
      <dsp:spPr>
        <a:xfrm>
          <a:off x="3742483" y="1055410"/>
          <a:ext cx="146598" cy="25196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8674"/>
              </a:lnTo>
              <a:lnTo>
                <a:pt x="146598" y="2288674"/>
              </a:lnTo>
              <a:lnTo>
                <a:pt x="146598" y="251964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C0D9D-343B-45FA-9E3D-43DE326B176D}">
      <dsp:nvSpPr>
        <dsp:cNvPr id="0" name=""/>
        <dsp:cNvSpPr/>
      </dsp:nvSpPr>
      <dsp:spPr>
        <a:xfrm>
          <a:off x="1273141" y="1055410"/>
          <a:ext cx="2469341" cy="2519640"/>
        </a:xfrm>
        <a:custGeom>
          <a:avLst/>
          <a:gdLst/>
          <a:ahLst/>
          <a:cxnLst/>
          <a:rect l="0" t="0" r="0" b="0"/>
          <a:pathLst>
            <a:path>
              <a:moveTo>
                <a:pt x="2469341" y="0"/>
              </a:moveTo>
              <a:lnTo>
                <a:pt x="2469341" y="2288674"/>
              </a:lnTo>
              <a:lnTo>
                <a:pt x="0" y="2288674"/>
              </a:lnTo>
              <a:lnTo>
                <a:pt x="0" y="251964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24A2C-E57D-4F08-B025-66EA27138287}">
      <dsp:nvSpPr>
        <dsp:cNvPr id="0" name=""/>
        <dsp:cNvSpPr/>
      </dsp:nvSpPr>
      <dsp:spPr>
        <a:xfrm>
          <a:off x="2786573" y="65556"/>
          <a:ext cx="1911818" cy="9898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396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La </a:t>
          </a:r>
          <a:r>
            <a:rPr lang="en-US" sz="1800" b="1" kern="1200" dirty="0" err="1"/>
            <a:t>copii</a:t>
          </a:r>
          <a:r>
            <a:rPr lang="en-US" sz="1800" b="1" kern="1200" dirty="0"/>
            <a:t> </a:t>
          </a:r>
          <a:r>
            <a:rPr lang="en-US" sz="1800" b="1" kern="1200" dirty="0" err="1"/>
            <a:t>mici</a:t>
          </a:r>
          <a:r>
            <a:rPr lang="en-US" sz="1800" b="1" kern="1200" dirty="0"/>
            <a:t> </a:t>
          </a:r>
          <a:r>
            <a:rPr lang="en-US" sz="1800" b="1" kern="1200" dirty="0" err="1"/>
            <a:t>sau</a:t>
          </a:r>
          <a:r>
            <a:rPr lang="en-US" sz="1800" b="1" kern="1200" dirty="0"/>
            <a:t> sugar, </a:t>
          </a:r>
          <a:r>
            <a:rPr lang="en-US" sz="1800" b="1" kern="1200" dirty="0" err="1"/>
            <a:t>utilizarea</a:t>
          </a:r>
          <a:r>
            <a:rPr lang="en-US" sz="1800" b="1" kern="1200" dirty="0"/>
            <a:t> </a:t>
          </a:r>
          <a:r>
            <a:rPr lang="en-US" sz="1800" b="1" kern="1200" dirty="0" err="1"/>
            <a:t>poate</a:t>
          </a:r>
          <a:r>
            <a:rPr lang="en-US" sz="1800" b="1" kern="1200" dirty="0"/>
            <a:t> fi </a:t>
          </a:r>
          <a:r>
            <a:rPr lang="en-US" sz="1800" b="1" kern="1200" dirty="0" err="1"/>
            <a:t>adaptată</a:t>
          </a:r>
          <a:r>
            <a:rPr lang="en-US" sz="1800" b="1" kern="1200" dirty="0"/>
            <a:t>:</a:t>
          </a:r>
          <a:r>
            <a:rPr lang="ro-RO" sz="1200" kern="1200" dirty="0"/>
            <a:t>.</a:t>
          </a:r>
          <a:endParaRPr lang="en-US" sz="1200" kern="1200" dirty="0"/>
        </a:p>
      </dsp:txBody>
      <dsp:txXfrm>
        <a:off x="2786573" y="65556"/>
        <a:ext cx="1911818" cy="989854"/>
      </dsp:txXfrm>
    </dsp:sp>
    <dsp:sp modelId="{1402512C-7330-419F-B398-8989B25BA082}">
      <dsp:nvSpPr>
        <dsp:cNvPr id="0" name=""/>
        <dsp:cNvSpPr/>
      </dsp:nvSpPr>
      <dsp:spPr>
        <a:xfrm>
          <a:off x="3319269" y="893260"/>
          <a:ext cx="1720636" cy="3299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319269" y="893260"/>
        <a:ext cx="1720636" cy="329951"/>
      </dsp:txXfrm>
    </dsp:sp>
    <dsp:sp modelId="{7F7C21ED-39D9-4E4B-A084-955C715BC9BA}">
      <dsp:nvSpPr>
        <dsp:cNvPr id="0" name=""/>
        <dsp:cNvSpPr/>
      </dsp:nvSpPr>
      <dsp:spPr>
        <a:xfrm>
          <a:off x="75043" y="3575051"/>
          <a:ext cx="2396196" cy="13060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396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În caz de apariție a semnelor de complicații (semne de infecție locală/generală, durere, disuncție sau malpoziție) </a:t>
          </a:r>
          <a:endParaRPr lang="en-US" sz="1600" b="1" kern="1200" dirty="0"/>
        </a:p>
      </dsp:txBody>
      <dsp:txXfrm>
        <a:off x="75043" y="3575051"/>
        <a:ext cx="2396196" cy="1306014"/>
      </dsp:txXfrm>
    </dsp:sp>
    <dsp:sp modelId="{DB1BA4A0-1C89-4782-BEA7-2BFDB631D050}">
      <dsp:nvSpPr>
        <dsp:cNvPr id="0" name=""/>
        <dsp:cNvSpPr/>
      </dsp:nvSpPr>
      <dsp:spPr>
        <a:xfrm>
          <a:off x="1253055" y="4699154"/>
          <a:ext cx="1720636" cy="3299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1253055" y="4699154"/>
        <a:ext cx="1720636" cy="329951"/>
      </dsp:txXfrm>
    </dsp:sp>
    <dsp:sp modelId="{D7ACB4C0-EDFD-4AC2-980C-06BDDF7EC8B2}">
      <dsp:nvSpPr>
        <dsp:cNvPr id="0" name=""/>
        <dsp:cNvSpPr/>
      </dsp:nvSpPr>
      <dsp:spPr>
        <a:xfrm>
          <a:off x="2933172" y="3575051"/>
          <a:ext cx="1911818" cy="9898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396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Plasarea unei alte PICC line</a:t>
          </a:r>
          <a:endParaRPr lang="en-US" sz="1800" b="1" kern="1200" dirty="0"/>
        </a:p>
      </dsp:txBody>
      <dsp:txXfrm>
        <a:off x="2933172" y="3575051"/>
        <a:ext cx="1911818" cy="989854"/>
      </dsp:txXfrm>
    </dsp:sp>
    <dsp:sp modelId="{B6DE87BD-95B4-4DA9-AEF8-E1D9DA875126}">
      <dsp:nvSpPr>
        <dsp:cNvPr id="0" name=""/>
        <dsp:cNvSpPr/>
      </dsp:nvSpPr>
      <dsp:spPr>
        <a:xfrm>
          <a:off x="3315535" y="4344938"/>
          <a:ext cx="1720636" cy="3299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315535" y="4344938"/>
        <a:ext cx="1720636" cy="329951"/>
      </dsp:txXfrm>
    </dsp:sp>
    <dsp:sp modelId="{07A043D6-A733-46C2-B825-FBE4A9757CA5}">
      <dsp:nvSpPr>
        <dsp:cNvPr id="0" name=""/>
        <dsp:cNvSpPr/>
      </dsp:nvSpPr>
      <dsp:spPr>
        <a:xfrm>
          <a:off x="5498104" y="3575051"/>
          <a:ext cx="1911818" cy="14487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396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Montarea unui alt dispozitiv central – CVC/cameră implantabilă.</a:t>
          </a:r>
          <a:endParaRPr lang="en-US" sz="1800" b="1" kern="1200" dirty="0"/>
        </a:p>
      </dsp:txBody>
      <dsp:txXfrm>
        <a:off x="5498104" y="3575051"/>
        <a:ext cx="1911818" cy="1448751"/>
      </dsp:txXfrm>
    </dsp:sp>
    <dsp:sp modelId="{3FD717BF-8362-4B81-9C4F-DB358FF81E5A}">
      <dsp:nvSpPr>
        <dsp:cNvPr id="0" name=""/>
        <dsp:cNvSpPr/>
      </dsp:nvSpPr>
      <dsp:spPr>
        <a:xfrm>
          <a:off x="5916567" y="4688889"/>
          <a:ext cx="1720636" cy="3299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5916567" y="4688889"/>
        <a:ext cx="1720636" cy="329951"/>
      </dsp:txXfrm>
    </dsp:sp>
    <dsp:sp modelId="{C45FA929-0201-4C5B-8874-B1E60CAE36D7}">
      <dsp:nvSpPr>
        <dsp:cNvPr id="0" name=""/>
        <dsp:cNvSpPr/>
      </dsp:nvSpPr>
      <dsp:spPr>
        <a:xfrm>
          <a:off x="1252110" y="1627327"/>
          <a:ext cx="2354997" cy="14857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396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U</a:t>
          </a:r>
          <a:r>
            <a:rPr lang="en-US" sz="1600" b="1" kern="1200" dirty="0" err="1"/>
            <a:t>neori</a:t>
          </a:r>
          <a:r>
            <a:rPr lang="en-US" sz="1600" b="1" kern="1200" dirty="0"/>
            <a:t> </a:t>
          </a:r>
          <a:r>
            <a:rPr lang="en-US" sz="1600" b="1" kern="1200" dirty="0" err="1"/>
            <a:t>linia</a:t>
          </a:r>
          <a:r>
            <a:rPr lang="en-US" sz="1600" b="1" kern="1200" dirty="0"/>
            <a:t> se </a:t>
          </a:r>
          <a:r>
            <a:rPr lang="en-US" sz="1600" b="1" kern="1200" dirty="0" err="1"/>
            <a:t>plasează</a:t>
          </a:r>
          <a:r>
            <a:rPr lang="en-US" sz="1600" b="1" kern="1200" dirty="0"/>
            <a:t> pe </a:t>
          </a:r>
          <a:r>
            <a:rPr lang="en-US" sz="1600" b="1" kern="1200" dirty="0" err="1"/>
            <a:t>torace</a:t>
          </a:r>
          <a:r>
            <a:rPr lang="en-US" sz="1600" b="1" kern="1200" dirty="0"/>
            <a:t>, cu </a:t>
          </a:r>
          <a:r>
            <a:rPr lang="en-US" sz="1600" b="1" kern="1200" dirty="0" err="1"/>
            <a:t>tunelizare</a:t>
          </a:r>
          <a:r>
            <a:rPr lang="en-US" sz="1600" b="1" kern="1200" dirty="0"/>
            <a:t> sub </a:t>
          </a:r>
          <a:r>
            <a:rPr lang="en-US" sz="1600" b="1" kern="1200" dirty="0" err="1"/>
            <a:t>piele</a:t>
          </a:r>
          <a:r>
            <a:rPr lang="en-US" sz="1600" b="1" kern="1200" dirty="0"/>
            <a:t> </a:t>
          </a:r>
          <a:r>
            <a:rPr lang="en-US" sz="1600" b="1" kern="1200" dirty="0" err="1"/>
            <a:t>până</a:t>
          </a:r>
          <a:r>
            <a:rPr lang="en-US" sz="1600" b="1" kern="1200" dirty="0"/>
            <a:t> </a:t>
          </a:r>
          <a:r>
            <a:rPr lang="en-US" sz="1600" b="1" kern="1200" dirty="0" err="1"/>
            <a:t>în</a:t>
          </a:r>
          <a:r>
            <a:rPr lang="en-US" sz="1600" b="1" kern="1200" dirty="0"/>
            <a:t> vena </a:t>
          </a:r>
          <a:r>
            <a:rPr lang="en-US" sz="1600" b="1" kern="1200" dirty="0" err="1"/>
            <a:t>cervicală</a:t>
          </a:r>
          <a:r>
            <a:rPr lang="en-US" sz="1600" b="1" kern="1200" dirty="0"/>
            <a:t>, </a:t>
          </a:r>
          <a:r>
            <a:rPr lang="en-US" sz="1600" b="1" kern="1200" dirty="0" err="1"/>
            <a:t>pentru</a:t>
          </a:r>
          <a:r>
            <a:rPr lang="en-US" sz="1600" b="1" kern="1200" dirty="0"/>
            <a:t> </a:t>
          </a:r>
          <a:r>
            <a:rPr lang="en-US" sz="1600" b="1" kern="1200" dirty="0" err="1"/>
            <a:t>stabilitate</a:t>
          </a:r>
          <a:r>
            <a:rPr lang="en-US" sz="1600" b="1" kern="1200" dirty="0"/>
            <a:t> </a:t>
          </a:r>
          <a:r>
            <a:rPr lang="en-US" sz="1600" b="1" kern="1200" dirty="0" err="1"/>
            <a:t>și</a:t>
          </a:r>
          <a:r>
            <a:rPr lang="en-US" sz="1600" b="1" kern="1200" dirty="0"/>
            <a:t> </a:t>
          </a:r>
          <a:r>
            <a:rPr lang="en-US" sz="1600" b="1" kern="1200" dirty="0" err="1"/>
            <a:t>reducerea</a:t>
          </a:r>
          <a:r>
            <a:rPr lang="en-US" sz="1600" b="1" kern="1200" dirty="0"/>
            <a:t> </a:t>
          </a:r>
          <a:r>
            <a:rPr lang="en-US" sz="1600" b="1" kern="1200" dirty="0" err="1"/>
            <a:t>riscului</a:t>
          </a:r>
          <a:r>
            <a:rPr lang="en-US" sz="1600" b="1" kern="1200" dirty="0"/>
            <a:t> de </a:t>
          </a:r>
          <a:r>
            <a:rPr lang="en-US" sz="1600" b="1" kern="1200" dirty="0" err="1"/>
            <a:t>infecție</a:t>
          </a:r>
          <a:r>
            <a:rPr lang="ro-RO" sz="1600" b="1" kern="1200" dirty="0"/>
            <a:t>.</a:t>
          </a:r>
          <a:endParaRPr lang="en-US" sz="1600" b="1" kern="1200" dirty="0"/>
        </a:p>
      </dsp:txBody>
      <dsp:txXfrm>
        <a:off x="1252110" y="1627327"/>
        <a:ext cx="2354997" cy="1485791"/>
      </dsp:txXfrm>
    </dsp:sp>
    <dsp:sp modelId="{463CC51B-8193-46F2-9157-AF481A3653C7}">
      <dsp:nvSpPr>
        <dsp:cNvPr id="0" name=""/>
        <dsp:cNvSpPr/>
      </dsp:nvSpPr>
      <dsp:spPr>
        <a:xfrm>
          <a:off x="2931478" y="2818635"/>
          <a:ext cx="1720636" cy="3299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931478" y="2818635"/>
        <a:ext cx="1720636" cy="3299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26AE59-F06E-42A4-BC3B-3E45E2199375}">
      <dsp:nvSpPr>
        <dsp:cNvPr id="0" name=""/>
        <dsp:cNvSpPr/>
      </dsp:nvSpPr>
      <dsp:spPr>
        <a:xfrm>
          <a:off x="3969442" y="693236"/>
          <a:ext cx="53442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4425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22530" y="736128"/>
        <a:ext cx="28251" cy="5655"/>
      </dsp:txXfrm>
    </dsp:sp>
    <dsp:sp modelId="{F7084271-04D8-4D34-ABD4-AD84EF483CB8}">
      <dsp:nvSpPr>
        <dsp:cNvPr id="0" name=""/>
        <dsp:cNvSpPr/>
      </dsp:nvSpPr>
      <dsp:spPr>
        <a:xfrm>
          <a:off x="329134" y="1966"/>
          <a:ext cx="3642108" cy="1473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Pansament steril transprent sau impregnat cu clorhexidină  - se verifică zilnic pentru observarea semnelor de infecție;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se schimbă la 7 zile SAU oricând este nevoie.</a:t>
          </a:r>
          <a:endParaRPr lang="en-US" sz="1600" b="1" kern="1200" dirty="0"/>
        </a:p>
      </dsp:txBody>
      <dsp:txXfrm>
        <a:off x="329134" y="1966"/>
        <a:ext cx="3642108" cy="1473980"/>
      </dsp:txXfrm>
    </dsp:sp>
    <dsp:sp modelId="{C3AF8AB9-9171-40D8-A12E-BDEC9B83FDE9}">
      <dsp:nvSpPr>
        <dsp:cNvPr id="0" name=""/>
        <dsp:cNvSpPr/>
      </dsp:nvSpPr>
      <dsp:spPr>
        <a:xfrm>
          <a:off x="7283319" y="693236"/>
          <a:ext cx="53442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4425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36407" y="736128"/>
        <a:ext cx="28251" cy="5655"/>
      </dsp:txXfrm>
    </dsp:sp>
    <dsp:sp modelId="{25D9CD6E-FE12-42E3-B872-7A280348533C}">
      <dsp:nvSpPr>
        <dsp:cNvPr id="0" name=""/>
        <dsp:cNvSpPr/>
      </dsp:nvSpPr>
      <dsp:spPr>
        <a:xfrm>
          <a:off x="4536268" y="1966"/>
          <a:ext cx="2748851" cy="1473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Spălarea PICC line cu soluție salină sau ser heparinat (10 unități Heparină/ml) în funcție de situație sau la indicația medicului.</a:t>
          </a:r>
          <a:endParaRPr lang="en-US" sz="1600" b="1" kern="1200" dirty="0"/>
        </a:p>
      </dsp:txBody>
      <dsp:txXfrm>
        <a:off x="4536268" y="1966"/>
        <a:ext cx="2748851" cy="1473980"/>
      </dsp:txXfrm>
    </dsp:sp>
    <dsp:sp modelId="{6A212F78-FCA0-4463-8CAF-CB203355D7DC}">
      <dsp:nvSpPr>
        <dsp:cNvPr id="0" name=""/>
        <dsp:cNvSpPr/>
      </dsp:nvSpPr>
      <dsp:spPr>
        <a:xfrm>
          <a:off x="2014656" y="1474147"/>
          <a:ext cx="7063807" cy="534425"/>
        </a:xfrm>
        <a:custGeom>
          <a:avLst/>
          <a:gdLst/>
          <a:ahLst/>
          <a:cxnLst/>
          <a:rect l="0" t="0" r="0" b="0"/>
          <a:pathLst>
            <a:path>
              <a:moveTo>
                <a:pt x="7063807" y="0"/>
              </a:moveTo>
              <a:lnTo>
                <a:pt x="7063807" y="284312"/>
              </a:lnTo>
              <a:lnTo>
                <a:pt x="0" y="284312"/>
              </a:lnTo>
              <a:lnTo>
                <a:pt x="0" y="534425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69400" y="1738532"/>
        <a:ext cx="354318" cy="5655"/>
      </dsp:txXfrm>
    </dsp:sp>
    <dsp:sp modelId="{43BB2B2A-065E-4CBA-A722-945ECE4B5890}">
      <dsp:nvSpPr>
        <dsp:cNvPr id="0" name=""/>
        <dsp:cNvSpPr/>
      </dsp:nvSpPr>
      <dsp:spPr>
        <a:xfrm>
          <a:off x="7850145" y="1966"/>
          <a:ext cx="2456634" cy="1473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Îndepărtatrea PICC line – efectuată de un profesionist medical.</a:t>
          </a:r>
          <a:endParaRPr lang="en-US" sz="1600" b="1" kern="1200" dirty="0"/>
        </a:p>
      </dsp:txBody>
      <dsp:txXfrm>
        <a:off x="7850145" y="1966"/>
        <a:ext cx="2456634" cy="1473980"/>
      </dsp:txXfrm>
    </dsp:sp>
    <dsp:sp modelId="{AECB44CB-4258-4D32-91EB-8105BFC10D51}">
      <dsp:nvSpPr>
        <dsp:cNvPr id="0" name=""/>
        <dsp:cNvSpPr/>
      </dsp:nvSpPr>
      <dsp:spPr>
        <a:xfrm>
          <a:off x="3698377" y="2732243"/>
          <a:ext cx="53442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4425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51464" y="2775135"/>
        <a:ext cx="28251" cy="5655"/>
      </dsp:txXfrm>
    </dsp:sp>
    <dsp:sp modelId="{360743C3-C1D8-4DF9-8F4F-80BEAE6AA992}">
      <dsp:nvSpPr>
        <dsp:cNvPr id="0" name=""/>
        <dsp:cNvSpPr/>
      </dsp:nvSpPr>
      <dsp:spPr>
        <a:xfrm>
          <a:off x="329134" y="2040972"/>
          <a:ext cx="3371043" cy="1473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Îngrijirea</a:t>
          </a:r>
          <a:r>
            <a:rPr lang="en-US" sz="1600" b="1" kern="1200" dirty="0"/>
            <a:t> post-</a:t>
          </a:r>
          <a:r>
            <a:rPr lang="en-US" sz="1600" b="1" kern="1200" dirty="0" err="1"/>
            <a:t>inserție</a:t>
          </a:r>
          <a:r>
            <a:rPr lang="en-US" sz="1600" b="1" kern="1200" dirty="0"/>
            <a:t> la </a:t>
          </a:r>
          <a:r>
            <a:rPr lang="en-US" sz="1600" b="1" kern="1200" dirty="0" err="1"/>
            <a:t>domiciliu</a:t>
          </a:r>
          <a:r>
            <a:rPr lang="en-US" sz="1600" b="1" kern="1200" dirty="0"/>
            <a:t>: </a:t>
          </a:r>
          <a:r>
            <a:rPr lang="en-US" sz="1600" b="1" kern="1200" dirty="0" err="1"/>
            <a:t>păstrarea</a:t>
          </a:r>
          <a:r>
            <a:rPr lang="en-US" sz="1600" b="1" kern="1200" dirty="0"/>
            <a:t> </a:t>
          </a:r>
          <a:r>
            <a:rPr lang="en-US" sz="1600" b="1" kern="1200" dirty="0" err="1"/>
            <a:t>liniei</a:t>
          </a:r>
          <a:r>
            <a:rPr lang="en-US" sz="1600" b="1" kern="1200" dirty="0"/>
            <a:t> curate </a:t>
          </a:r>
          <a:r>
            <a:rPr lang="en-US" sz="1600" b="1" kern="1200" dirty="0" err="1"/>
            <a:t>și</a:t>
          </a:r>
          <a:r>
            <a:rPr lang="en-US" sz="1600" b="1" kern="1200" dirty="0"/>
            <a:t> </a:t>
          </a:r>
          <a:r>
            <a:rPr lang="en-US" sz="1600" b="1" kern="1200" dirty="0" err="1"/>
            <a:t>uscate</a:t>
          </a:r>
          <a:r>
            <a:rPr lang="en-US" sz="1600" b="1" kern="1200" dirty="0"/>
            <a:t>, </a:t>
          </a:r>
          <a:r>
            <a:rPr lang="en-US" sz="1600" b="1" kern="1200" dirty="0" err="1"/>
            <a:t>protejarea</a:t>
          </a:r>
          <a:r>
            <a:rPr lang="en-US" sz="1600" b="1" kern="1200" dirty="0"/>
            <a:t> </a:t>
          </a:r>
          <a:r>
            <a:rPr lang="en-US" sz="1600" b="1" kern="1200" dirty="0" err="1"/>
            <a:t>împotriva</a:t>
          </a:r>
          <a:r>
            <a:rPr lang="en-US" sz="1600" b="1" kern="1200" dirty="0"/>
            <a:t> </a:t>
          </a:r>
          <a:r>
            <a:rPr lang="en-US" sz="1600" b="1" kern="1200" dirty="0" err="1"/>
            <a:t>tragerii</a:t>
          </a:r>
          <a:r>
            <a:rPr lang="en-US" sz="1600" b="1" kern="1200" dirty="0"/>
            <a:t> </a:t>
          </a:r>
          <a:r>
            <a:rPr lang="en-US" sz="1600" b="1" kern="1200" dirty="0" err="1"/>
            <a:t>accidentale</a:t>
          </a:r>
          <a:r>
            <a:rPr lang="ro-RO" sz="1600" b="1" kern="1200" dirty="0"/>
            <a:t>!</a:t>
          </a:r>
          <a:endParaRPr lang="en-US" sz="1600" b="1" kern="1200" dirty="0"/>
        </a:p>
      </dsp:txBody>
      <dsp:txXfrm>
        <a:off x="329134" y="2040972"/>
        <a:ext cx="3371043" cy="1473980"/>
      </dsp:txXfrm>
    </dsp:sp>
    <dsp:sp modelId="{D9A4023D-F49F-4D2C-A23F-9A4910C32570}">
      <dsp:nvSpPr>
        <dsp:cNvPr id="0" name=""/>
        <dsp:cNvSpPr/>
      </dsp:nvSpPr>
      <dsp:spPr>
        <a:xfrm>
          <a:off x="4265203" y="2040972"/>
          <a:ext cx="3627859" cy="1473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Îngrijirea</a:t>
          </a:r>
          <a:r>
            <a:rPr lang="en-US" sz="1600" b="1" kern="1200" dirty="0"/>
            <a:t> post-</a:t>
          </a:r>
          <a:r>
            <a:rPr lang="en-US" sz="1600" b="1" kern="1200" dirty="0" err="1"/>
            <a:t>inserție</a:t>
          </a:r>
          <a:r>
            <a:rPr lang="en-US" sz="1600" b="1" kern="1200" dirty="0"/>
            <a:t> la </a:t>
          </a:r>
          <a:r>
            <a:rPr lang="en-US" sz="1600" b="1" kern="1200" dirty="0" err="1"/>
            <a:t>domiciliu</a:t>
          </a:r>
          <a:r>
            <a:rPr lang="ro-RO" sz="1600" b="1" kern="1200" dirty="0"/>
            <a:t>:  </a:t>
          </a:r>
          <a:r>
            <a:rPr lang="en-US" sz="1600" b="1" kern="1200" dirty="0" err="1"/>
            <a:t>evitarea</a:t>
          </a:r>
          <a:r>
            <a:rPr lang="en-US" sz="1600" b="1" kern="1200" dirty="0"/>
            <a:t> </a:t>
          </a:r>
          <a:r>
            <a:rPr lang="en-US" sz="1600" b="1" kern="1200" dirty="0" err="1"/>
            <a:t>scufundării</a:t>
          </a:r>
          <a:r>
            <a:rPr lang="en-US" sz="1600" b="1" kern="1200" dirty="0"/>
            <a:t> </a:t>
          </a:r>
          <a:r>
            <a:rPr lang="en-US" sz="1600" b="1" kern="1200" dirty="0" err="1"/>
            <a:t>în</a:t>
          </a:r>
          <a:r>
            <a:rPr lang="en-US" sz="1600" b="1" kern="1200" dirty="0"/>
            <a:t> </a:t>
          </a:r>
          <a:r>
            <a:rPr lang="en-US" sz="1600" b="1" kern="1200" dirty="0" err="1"/>
            <a:t>apă</a:t>
          </a:r>
          <a:r>
            <a:rPr lang="en-US" sz="1600" b="1" kern="1200" dirty="0"/>
            <a:t> </a:t>
          </a:r>
          <a:r>
            <a:rPr lang="en-US" sz="1600" b="1" kern="1200" dirty="0" err="1"/>
            <a:t>sau</a:t>
          </a:r>
          <a:r>
            <a:rPr lang="en-US" sz="1600" b="1" kern="1200" dirty="0"/>
            <a:t> </a:t>
          </a:r>
          <a:r>
            <a:rPr lang="ro-RO" sz="1600" b="1" kern="1200" dirty="0"/>
            <a:t>a </a:t>
          </a:r>
          <a:r>
            <a:rPr lang="en-US" sz="1600" b="1" kern="1200" dirty="0" err="1"/>
            <a:t>înotului</a:t>
          </a:r>
          <a:r>
            <a:rPr lang="en-US" sz="1600" b="1" kern="1200" dirty="0"/>
            <a:t>, </a:t>
          </a:r>
          <a:r>
            <a:rPr lang="en-US" sz="1600" b="1" kern="1200" dirty="0" err="1"/>
            <a:t>observarea</a:t>
          </a:r>
          <a:r>
            <a:rPr lang="en-US" sz="1600" b="1" kern="1200" dirty="0"/>
            <a:t> </a:t>
          </a:r>
          <a:r>
            <a:rPr lang="en-US" sz="1600" b="1" kern="1200" dirty="0" err="1"/>
            <a:t>semnelor</a:t>
          </a:r>
          <a:r>
            <a:rPr lang="en-US" sz="1600" b="1" kern="1200" dirty="0"/>
            <a:t> de </a:t>
          </a:r>
          <a:r>
            <a:rPr lang="en-US" sz="1600" b="1" kern="1200" dirty="0" err="1"/>
            <a:t>infecție</a:t>
          </a:r>
          <a:r>
            <a:rPr lang="en-US" sz="1600" b="1" kern="1200" dirty="0"/>
            <a:t> </a:t>
          </a:r>
          <a:r>
            <a:rPr lang="en-US" sz="1600" b="1" kern="1200" dirty="0" err="1"/>
            <a:t>sau</a:t>
          </a:r>
          <a:r>
            <a:rPr lang="en-US" sz="1600" b="1" kern="1200" dirty="0"/>
            <a:t> </a:t>
          </a:r>
          <a:r>
            <a:rPr lang="en-US" sz="1600" b="1" kern="1200" dirty="0" err="1"/>
            <a:t>deplasare</a:t>
          </a:r>
          <a:r>
            <a:rPr lang="ro-RO" sz="1600" b="1" kern="1200" dirty="0"/>
            <a:t>!</a:t>
          </a:r>
          <a:endParaRPr lang="en-US" sz="1600" b="1" kern="1200" dirty="0"/>
        </a:p>
      </dsp:txBody>
      <dsp:txXfrm>
        <a:off x="4265203" y="2040972"/>
        <a:ext cx="3627859" cy="14739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134BAC-9AE1-4B3A-B74F-54D5AA21A852}">
      <dsp:nvSpPr>
        <dsp:cNvPr id="0" name=""/>
        <dsp:cNvSpPr/>
      </dsp:nvSpPr>
      <dsp:spPr>
        <a:xfrm>
          <a:off x="1473960" y="2508"/>
          <a:ext cx="3150000" cy="16556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Purtarea</a:t>
          </a:r>
          <a:r>
            <a:rPr lang="en-US" sz="2200" b="1" kern="1200" dirty="0"/>
            <a:t> </a:t>
          </a:r>
          <a:r>
            <a:rPr lang="en-US" sz="2200" b="1" kern="1200" dirty="0" err="1"/>
            <a:t>unui</a:t>
          </a:r>
          <a:r>
            <a:rPr lang="en-US" sz="2200" b="1" kern="1200" dirty="0"/>
            <a:t> </a:t>
          </a:r>
          <a:r>
            <a:rPr lang="en-US" sz="2200" b="1" kern="1200" dirty="0" err="1"/>
            <a:t>manșon</a:t>
          </a:r>
          <a:r>
            <a:rPr lang="en-US" sz="2200" b="1" kern="1200" dirty="0"/>
            <a:t> protector (</a:t>
          </a:r>
          <a:r>
            <a:rPr lang="ro-RO" sz="2200" b="1" kern="1200" dirty="0"/>
            <a:t>ex.</a:t>
          </a:r>
          <a:r>
            <a:rPr lang="en-US" sz="2200" b="1" kern="1200" dirty="0"/>
            <a:t> </a:t>
          </a:r>
          <a:r>
            <a:rPr lang="en-US" sz="2200" b="1" kern="1200" dirty="0" err="1"/>
            <a:t>tubigrip</a:t>
          </a:r>
          <a:r>
            <a:rPr lang="en-US" sz="2200" b="1" kern="1200" dirty="0"/>
            <a:t>) </a:t>
          </a:r>
          <a:r>
            <a:rPr lang="en-US" sz="2200" b="1" kern="1200" dirty="0" err="1"/>
            <a:t>pentru</a:t>
          </a:r>
          <a:r>
            <a:rPr lang="en-US" sz="2200" b="1" kern="1200" dirty="0"/>
            <a:t> a </a:t>
          </a:r>
          <a:r>
            <a:rPr lang="en-US" sz="2200" b="1" kern="1200" dirty="0" err="1"/>
            <a:t>preveni</a:t>
          </a:r>
          <a:r>
            <a:rPr lang="en-US" sz="2200" b="1" kern="1200" dirty="0"/>
            <a:t> </a:t>
          </a:r>
          <a:r>
            <a:rPr lang="en-US" sz="2200" b="1" kern="1200" dirty="0" err="1"/>
            <a:t>agățarea</a:t>
          </a:r>
          <a:r>
            <a:rPr lang="en-US" sz="2200" b="1" kern="1200" dirty="0"/>
            <a:t> </a:t>
          </a:r>
          <a:r>
            <a:rPr lang="en-US" sz="2200" b="1" kern="1200" dirty="0" err="1"/>
            <a:t>accidentală</a:t>
          </a:r>
          <a:r>
            <a:rPr lang="en-US" sz="2200" b="1" kern="1200" dirty="0"/>
            <a:t> a </a:t>
          </a:r>
          <a:r>
            <a:rPr lang="en-US" sz="2200" b="1" kern="1200" dirty="0" err="1"/>
            <a:t>cateterului</a:t>
          </a:r>
          <a:r>
            <a:rPr lang="en-US" sz="2200" b="1" kern="1200" dirty="0"/>
            <a:t> de </a:t>
          </a:r>
          <a:r>
            <a:rPr lang="en-US" sz="2200" b="1" kern="1200" dirty="0" err="1"/>
            <a:t>haine</a:t>
          </a:r>
          <a:r>
            <a:rPr lang="en-US" sz="2200" b="1" kern="1200" dirty="0"/>
            <a:t> </a:t>
          </a:r>
          <a:r>
            <a:rPr lang="en-US" sz="2200" b="1" kern="1200" dirty="0" err="1"/>
            <a:t>sau</a:t>
          </a:r>
          <a:r>
            <a:rPr lang="en-US" sz="2200" b="1" kern="1200" dirty="0"/>
            <a:t> </a:t>
          </a:r>
          <a:r>
            <a:rPr lang="en-US" sz="2200" b="1" kern="1200" dirty="0" err="1"/>
            <a:t>obiecte</a:t>
          </a:r>
          <a:r>
            <a:rPr lang="en-US" sz="2200" b="1" kern="1200" dirty="0"/>
            <a:t>.</a:t>
          </a:r>
        </a:p>
      </dsp:txBody>
      <dsp:txXfrm>
        <a:off x="1473960" y="2508"/>
        <a:ext cx="3150000" cy="1655634"/>
      </dsp:txXfrm>
    </dsp:sp>
    <dsp:sp modelId="{6BDFDBE0-72D3-4AE3-9892-1807DFD0ED95}">
      <dsp:nvSpPr>
        <dsp:cNvPr id="0" name=""/>
        <dsp:cNvSpPr/>
      </dsp:nvSpPr>
      <dsp:spPr>
        <a:xfrm>
          <a:off x="573960" y="1740924"/>
          <a:ext cx="4950000" cy="16556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Supravegherea</a:t>
          </a:r>
          <a:r>
            <a:rPr lang="en-US" sz="2200" b="1" kern="1200" dirty="0"/>
            <a:t> </a:t>
          </a:r>
          <a:r>
            <a:rPr lang="en-US" sz="2200" b="1" kern="1200" dirty="0" err="1"/>
            <a:t>atentă</a:t>
          </a:r>
          <a:r>
            <a:rPr lang="en-US" sz="2200" b="1" kern="1200" dirty="0"/>
            <a:t> </a:t>
          </a:r>
          <a:r>
            <a:rPr lang="en-US" sz="2200" b="1" kern="1200" dirty="0" err="1"/>
            <a:t>pentru</a:t>
          </a:r>
          <a:r>
            <a:rPr lang="en-US" sz="2200" b="1" kern="1200" dirty="0"/>
            <a:t> </a:t>
          </a:r>
          <a:r>
            <a:rPr lang="ro-RO" sz="2200" b="1" kern="1200" dirty="0"/>
            <a:t>observarea </a:t>
          </a:r>
          <a:r>
            <a:rPr lang="en-US" sz="2200" b="1" kern="1200" dirty="0" err="1"/>
            <a:t>semne</a:t>
          </a:r>
          <a:r>
            <a:rPr lang="ro-RO" sz="2200" b="1" kern="1200" dirty="0"/>
            <a:t>lor</a:t>
          </a:r>
          <a:r>
            <a:rPr lang="en-US" sz="2200" b="1" kern="1200" dirty="0"/>
            <a:t> de </a:t>
          </a:r>
          <a:r>
            <a:rPr lang="en-US" sz="2200" b="1" kern="1200" dirty="0" err="1"/>
            <a:t>complicații</a:t>
          </a:r>
          <a:r>
            <a:rPr lang="en-US" sz="2200" b="1" kern="1200" dirty="0"/>
            <a:t>: </a:t>
          </a:r>
          <a:r>
            <a:rPr lang="en-US" sz="2200" b="1" kern="1200" dirty="0" err="1"/>
            <a:t>roșeață</a:t>
          </a:r>
          <a:r>
            <a:rPr lang="en-US" sz="2200" b="1" kern="1200" dirty="0"/>
            <a:t>, </a:t>
          </a:r>
          <a:r>
            <a:rPr lang="en-US" sz="2200" b="1" kern="1200" dirty="0" err="1"/>
            <a:t>durere</a:t>
          </a:r>
          <a:r>
            <a:rPr lang="en-US" sz="2200" b="1" kern="1200" dirty="0"/>
            <a:t>, </a:t>
          </a:r>
          <a:r>
            <a:rPr lang="en-US" sz="2200" b="1" kern="1200" dirty="0" err="1"/>
            <a:t>umflături</a:t>
          </a:r>
          <a:r>
            <a:rPr lang="en-US" sz="2200" b="1" kern="1200" dirty="0"/>
            <a:t>, </a:t>
          </a:r>
          <a:r>
            <a:rPr lang="en-US" sz="2200" b="1" kern="1200" dirty="0" err="1"/>
            <a:t>secreții</a:t>
          </a:r>
          <a:r>
            <a:rPr lang="en-US" sz="2200" b="1" kern="1200" dirty="0"/>
            <a:t> la </a:t>
          </a:r>
          <a:r>
            <a:rPr lang="en-US" sz="2200" b="1" kern="1200" dirty="0" err="1"/>
            <a:t>locul</a:t>
          </a:r>
          <a:r>
            <a:rPr lang="en-US" sz="2200" b="1" kern="1200" dirty="0"/>
            <a:t> </a:t>
          </a:r>
          <a:r>
            <a:rPr lang="en-US" sz="2200" b="1" kern="1200" dirty="0" err="1"/>
            <a:t>inserției</a:t>
          </a:r>
          <a:r>
            <a:rPr lang="en-US" sz="2200" b="1" kern="1200" dirty="0"/>
            <a:t>, </a:t>
          </a:r>
          <a:r>
            <a:rPr lang="en-US" sz="2200" b="1" kern="1200" dirty="0" err="1"/>
            <a:t>febră</a:t>
          </a:r>
          <a:r>
            <a:rPr lang="en-US" sz="2200" b="1" kern="1200" dirty="0"/>
            <a:t> </a:t>
          </a:r>
          <a:r>
            <a:rPr lang="en-US" sz="2200" b="1" kern="1200" dirty="0" err="1"/>
            <a:t>sau</a:t>
          </a:r>
          <a:r>
            <a:rPr lang="en-US" sz="2200" b="1" kern="1200" dirty="0"/>
            <a:t> </a:t>
          </a:r>
          <a:r>
            <a:rPr lang="en-US" sz="2200" b="1" kern="1200" dirty="0" err="1"/>
            <a:t>simptome</a:t>
          </a:r>
          <a:r>
            <a:rPr lang="en-US" sz="2200" b="1" kern="1200" dirty="0"/>
            <a:t> </a:t>
          </a:r>
          <a:r>
            <a:rPr lang="en-US" sz="2200" b="1" kern="1200" dirty="0" err="1"/>
            <a:t>sugestive</a:t>
          </a:r>
          <a:r>
            <a:rPr lang="en-US" sz="2200" b="1" kern="1200" dirty="0"/>
            <a:t> de </a:t>
          </a:r>
          <a:r>
            <a:rPr lang="en-US" sz="2200" b="1" kern="1200" dirty="0" err="1"/>
            <a:t>infecție</a:t>
          </a:r>
          <a:r>
            <a:rPr lang="en-US" sz="2200" b="1" kern="1200" dirty="0"/>
            <a:t> </a:t>
          </a:r>
          <a:r>
            <a:rPr lang="en-US" sz="2200" b="1" kern="1200" dirty="0" err="1"/>
            <a:t>ori</a:t>
          </a:r>
          <a:r>
            <a:rPr lang="en-US" sz="2200" b="1" kern="1200" dirty="0"/>
            <a:t> </a:t>
          </a:r>
          <a:r>
            <a:rPr lang="en-US" sz="2200" b="1" kern="1200" dirty="0" err="1"/>
            <a:t>tromboză</a:t>
          </a:r>
          <a:r>
            <a:rPr lang="ro-RO" sz="2200" b="1" kern="1200" dirty="0"/>
            <a:t>: </a:t>
          </a:r>
          <a:r>
            <a:rPr lang="en-US" sz="2200" b="1" kern="1200" dirty="0" err="1"/>
            <a:t>urgen</a:t>
          </a:r>
          <a:r>
            <a:rPr lang="ro-RO" sz="2200" b="1" kern="1200" dirty="0"/>
            <a:t>ță medicală!!</a:t>
          </a:r>
          <a:endParaRPr lang="en-US" sz="2200" b="1" kern="1200" dirty="0"/>
        </a:p>
      </dsp:txBody>
      <dsp:txXfrm>
        <a:off x="573960" y="1740924"/>
        <a:ext cx="4950000" cy="1655634"/>
      </dsp:txXfrm>
    </dsp:sp>
    <dsp:sp modelId="{7D3C0681-C683-46DF-8E89-C2EA9C95C1B0}">
      <dsp:nvSpPr>
        <dsp:cNvPr id="0" name=""/>
        <dsp:cNvSpPr/>
      </dsp:nvSpPr>
      <dsp:spPr>
        <a:xfrm>
          <a:off x="1338960" y="3479340"/>
          <a:ext cx="3420000" cy="16556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Curățarea</a:t>
          </a:r>
          <a:r>
            <a:rPr lang="en-US" sz="2200" b="1" kern="1200" dirty="0"/>
            <a:t> </a:t>
          </a:r>
          <a:r>
            <a:rPr lang="en-US" sz="2200" b="1" kern="1200" dirty="0" err="1"/>
            <a:t>ușoară</a:t>
          </a:r>
          <a:r>
            <a:rPr lang="en-US" sz="2200" b="1" kern="1200" dirty="0"/>
            <a:t> a </a:t>
          </a:r>
          <a:r>
            <a:rPr lang="en-US" sz="2200" b="1" kern="1200" dirty="0" err="1"/>
            <a:t>zonei</a:t>
          </a:r>
          <a:r>
            <a:rPr lang="en-US" sz="2200" b="1" kern="1200" dirty="0"/>
            <a:t> </a:t>
          </a:r>
          <a:r>
            <a:rPr lang="ro-RO" sz="2200" b="1" kern="1200" dirty="0"/>
            <a:t>cu </a:t>
          </a:r>
          <a:r>
            <a:rPr lang="en-US" sz="2200" b="1" kern="1200" dirty="0" err="1"/>
            <a:t>dezinfectante</a:t>
          </a:r>
          <a:r>
            <a:rPr lang="en-US" sz="2200" b="1" kern="1200" dirty="0"/>
            <a:t> </a:t>
          </a:r>
          <a:r>
            <a:rPr lang="en-US" sz="2200" b="1" kern="1200" dirty="0" err="1"/>
            <a:t>recomandate</a:t>
          </a:r>
          <a:r>
            <a:rPr lang="en-US" sz="2200" b="1" kern="1200" dirty="0"/>
            <a:t>, </a:t>
          </a:r>
          <a:r>
            <a:rPr lang="ro-RO" sz="2200" b="1" kern="1200" dirty="0"/>
            <a:t>P</a:t>
          </a:r>
          <a:r>
            <a:rPr lang="en-US" sz="2200" b="1" kern="1200" dirty="0" err="1"/>
            <a:t>erfuzarea</a:t>
          </a:r>
          <a:r>
            <a:rPr lang="en-US" sz="2200" b="1" kern="1200" dirty="0"/>
            <a:t> cu ser </a:t>
          </a:r>
          <a:r>
            <a:rPr lang="en-US" sz="2200" b="1" kern="1200" dirty="0" err="1"/>
            <a:t>fiziologic</a:t>
          </a:r>
          <a:r>
            <a:rPr lang="en-US" sz="2200" b="1" kern="1200" dirty="0"/>
            <a:t> </a:t>
          </a:r>
          <a:r>
            <a:rPr lang="en-US" sz="2200" b="1" kern="1200" dirty="0" err="1"/>
            <a:t>pentru</a:t>
          </a:r>
          <a:r>
            <a:rPr lang="en-US" sz="2200" b="1" kern="1200" dirty="0"/>
            <a:t> </a:t>
          </a:r>
          <a:r>
            <a:rPr lang="en-US" sz="2200" b="1" kern="1200" dirty="0" err="1"/>
            <a:t>menținerea</a:t>
          </a:r>
          <a:r>
            <a:rPr lang="en-US" sz="2200" b="1" kern="1200" dirty="0"/>
            <a:t> </a:t>
          </a:r>
          <a:r>
            <a:rPr lang="en-US" sz="2200" b="1" kern="1200" dirty="0" err="1"/>
            <a:t>permeabilității</a:t>
          </a:r>
          <a:r>
            <a:rPr lang="en-US" sz="2200" b="1" kern="1200" dirty="0"/>
            <a:t> </a:t>
          </a:r>
          <a:r>
            <a:rPr lang="en-US" sz="2200" b="1" kern="1200" dirty="0" err="1"/>
            <a:t>cateterului</a:t>
          </a:r>
          <a:endParaRPr lang="en-US" sz="2200" b="1" kern="1200" dirty="0"/>
        </a:p>
      </dsp:txBody>
      <dsp:txXfrm>
        <a:off x="1338960" y="3479340"/>
        <a:ext cx="3420000" cy="16556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1A412-53E5-4F9D-95EA-F8B02E7EE9AD}">
      <dsp:nvSpPr>
        <dsp:cNvPr id="0" name=""/>
        <dsp:cNvSpPr/>
      </dsp:nvSpPr>
      <dsp:spPr>
        <a:xfrm>
          <a:off x="0" y="3794801"/>
          <a:ext cx="7680156" cy="1245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/>
            <a:t>În </a:t>
          </a:r>
          <a:r>
            <a:rPr lang="en-US" sz="2000" b="1" kern="1200" dirty="0" err="1"/>
            <a:t>condiți</a:t>
          </a:r>
          <a:r>
            <a:rPr lang="ro-RO" sz="2000" b="1" kern="1200" dirty="0"/>
            <a:t>ile</a:t>
          </a:r>
          <a:r>
            <a:rPr lang="en-US" sz="2000" b="1" kern="1200" dirty="0"/>
            <a:t> </a:t>
          </a:r>
          <a:r>
            <a:rPr lang="en-US" sz="2000" b="1" kern="1200" dirty="0" err="1"/>
            <a:t>unei</a:t>
          </a:r>
          <a:r>
            <a:rPr lang="en-US" sz="2000" b="1" kern="1200" dirty="0"/>
            <a:t> </a:t>
          </a:r>
          <a:r>
            <a:rPr lang="en-US" sz="2000" b="1" kern="1200" dirty="0" err="1"/>
            <a:t>monitorizări</a:t>
          </a:r>
          <a:r>
            <a:rPr lang="en-US" sz="2000" b="1" kern="1200" dirty="0"/>
            <a:t> </a:t>
          </a:r>
          <a:r>
            <a:rPr lang="en-US" sz="2000" b="1" kern="1200" dirty="0" err="1"/>
            <a:t>riguroase</a:t>
          </a:r>
          <a:r>
            <a:rPr lang="en-US" sz="2000" b="1" kern="1200" dirty="0"/>
            <a:t> </a:t>
          </a:r>
          <a:r>
            <a:rPr lang="en-US" sz="2000" b="1" kern="1200" dirty="0" err="1"/>
            <a:t>și</a:t>
          </a:r>
          <a:r>
            <a:rPr lang="en-US" sz="2000" b="1" kern="1200" dirty="0"/>
            <a:t> a </a:t>
          </a:r>
          <a:r>
            <a:rPr lang="en-US" sz="2000" b="1" kern="1200" dirty="0" err="1"/>
            <a:t>sprijinului</a:t>
          </a:r>
          <a:r>
            <a:rPr lang="en-US" sz="2000" b="1" kern="1200" dirty="0"/>
            <a:t> familial </a:t>
          </a:r>
          <a:r>
            <a:rPr lang="en-US" sz="2000" b="1" kern="1200" dirty="0" err="1"/>
            <a:t>și</a:t>
          </a:r>
          <a:r>
            <a:rPr lang="en-US" sz="2000" b="1" kern="1200" dirty="0"/>
            <a:t> medical </a:t>
          </a:r>
          <a:r>
            <a:rPr lang="en-US" sz="2000" b="1" kern="1200" dirty="0" err="1"/>
            <a:t>adecvat</a:t>
          </a:r>
          <a:endParaRPr lang="en-US" sz="2000" b="1" kern="1200" dirty="0"/>
        </a:p>
      </dsp:txBody>
      <dsp:txXfrm>
        <a:off x="0" y="3794801"/>
        <a:ext cx="7680156" cy="672590"/>
      </dsp:txXfrm>
    </dsp:sp>
    <dsp:sp modelId="{9C0A1CDA-1288-439F-84E0-E26BF2A0C046}">
      <dsp:nvSpPr>
        <dsp:cNvPr id="0" name=""/>
        <dsp:cNvSpPr/>
      </dsp:nvSpPr>
      <dsp:spPr>
        <a:xfrm>
          <a:off x="0" y="4442481"/>
          <a:ext cx="3840078" cy="57294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favorizează</a:t>
          </a:r>
          <a:r>
            <a:rPr lang="en-US" sz="1800" b="1" kern="1200" dirty="0"/>
            <a:t> </a:t>
          </a:r>
          <a:r>
            <a:rPr lang="en-US" sz="1800" b="1" kern="1200" dirty="0" err="1"/>
            <a:t>calitatea</a:t>
          </a:r>
          <a:r>
            <a:rPr lang="en-US" sz="1800" b="1" kern="1200" dirty="0"/>
            <a:t> </a:t>
          </a:r>
          <a:r>
            <a:rPr lang="en-US" sz="1800" b="1" kern="1200" dirty="0" err="1"/>
            <a:t>vieții</a:t>
          </a:r>
          <a:r>
            <a:rPr lang="en-US" sz="1800" b="1" kern="1200" dirty="0"/>
            <a:t> </a:t>
          </a:r>
        </a:p>
      </dsp:txBody>
      <dsp:txXfrm>
        <a:off x="0" y="4442481"/>
        <a:ext cx="3840078" cy="572947"/>
      </dsp:txXfrm>
    </dsp:sp>
    <dsp:sp modelId="{63B14411-666D-4ED5-8B85-EBE6423D90FE}">
      <dsp:nvSpPr>
        <dsp:cNvPr id="0" name=""/>
        <dsp:cNvSpPr/>
      </dsp:nvSpPr>
      <dsp:spPr>
        <a:xfrm>
          <a:off x="3840078" y="4442481"/>
          <a:ext cx="3840078" cy="57294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respect</a:t>
          </a:r>
          <a:r>
            <a:rPr lang="ro-RO" sz="1600" b="1" kern="1200" dirty="0"/>
            <a:t>ă</a:t>
          </a:r>
          <a:r>
            <a:rPr lang="en-US" sz="1600" b="1" kern="1200" dirty="0"/>
            <a:t> </a:t>
          </a:r>
          <a:r>
            <a:rPr lang="en-US" sz="1600" b="1" kern="1200" dirty="0" err="1"/>
            <a:t>necesitățil</a:t>
          </a:r>
          <a:r>
            <a:rPr lang="ro-RO" sz="1600" b="1" kern="1200" dirty="0"/>
            <a:t>e</a:t>
          </a:r>
          <a:r>
            <a:rPr lang="en-US" sz="1600" b="1" kern="1200" dirty="0"/>
            <a:t> </a:t>
          </a:r>
          <a:r>
            <a:rPr lang="en-US" sz="1600" b="1" kern="1200" dirty="0" err="1"/>
            <a:t>medicale</a:t>
          </a:r>
          <a:r>
            <a:rPr lang="en-US" sz="1600" b="1" kern="1200" dirty="0"/>
            <a:t> </a:t>
          </a:r>
          <a:r>
            <a:rPr lang="en-US" sz="1600" b="1" kern="1200" dirty="0" err="1"/>
            <a:t>complexe</a:t>
          </a:r>
          <a:r>
            <a:rPr lang="en-US" sz="1600" b="1" kern="1200" dirty="0"/>
            <a:t> </a:t>
          </a:r>
          <a:r>
            <a:rPr lang="ro-RO" sz="1600" b="1" kern="1200" dirty="0"/>
            <a:t>în cazul unui tratament prelungit!</a:t>
          </a:r>
          <a:endParaRPr lang="en-US" sz="1600" b="1" kern="1200" dirty="0"/>
        </a:p>
      </dsp:txBody>
      <dsp:txXfrm>
        <a:off x="3840078" y="4442481"/>
        <a:ext cx="3840078" cy="572947"/>
      </dsp:txXfrm>
    </dsp:sp>
    <dsp:sp modelId="{70126810-CA88-47CE-AF49-B9D8D042B4E1}">
      <dsp:nvSpPr>
        <dsp:cNvPr id="0" name=""/>
        <dsp:cNvSpPr/>
      </dsp:nvSpPr>
      <dsp:spPr>
        <a:xfrm rot="10800000">
          <a:off x="0" y="1897846"/>
          <a:ext cx="7680156" cy="191563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Facilitează</a:t>
          </a:r>
          <a:r>
            <a:rPr lang="en-US" sz="2000" b="1" kern="1200" dirty="0"/>
            <a:t> </a:t>
          </a:r>
          <a:r>
            <a:rPr lang="en-US" sz="2000" b="1" kern="1200" dirty="0" err="1"/>
            <a:t>monitorizarea</a:t>
          </a:r>
          <a:r>
            <a:rPr lang="en-US" sz="2000" b="1" kern="1200" dirty="0"/>
            <a:t> </a:t>
          </a:r>
          <a:r>
            <a:rPr lang="en-US" sz="2000" b="1" kern="1200" dirty="0" err="1"/>
            <a:t>și</a:t>
          </a:r>
          <a:r>
            <a:rPr lang="en-US" sz="2000" b="1" kern="1200" dirty="0"/>
            <a:t> </a:t>
          </a:r>
          <a:r>
            <a:rPr lang="en-US" sz="2000" b="1" kern="1200" dirty="0" err="1"/>
            <a:t>gestionarea</a:t>
          </a:r>
          <a:r>
            <a:rPr lang="en-US" sz="2000" b="1" kern="1200" dirty="0"/>
            <a:t> </a:t>
          </a:r>
          <a:r>
            <a:rPr lang="en-US" sz="2000" b="1" kern="1200" dirty="0" err="1"/>
            <a:t>terapiei</a:t>
          </a:r>
          <a:r>
            <a:rPr lang="en-US" sz="2000" b="1" kern="1200" dirty="0"/>
            <a:t> </a:t>
          </a:r>
          <a:r>
            <a:rPr lang="en-US" sz="2000" b="1" kern="1200" dirty="0" err="1"/>
            <a:t>medicale</a:t>
          </a:r>
          <a:r>
            <a:rPr lang="en-US" sz="2000" b="1" kern="1200" dirty="0"/>
            <a:t> la </a:t>
          </a:r>
          <a:r>
            <a:rPr lang="en-US" sz="2000" b="1" kern="1200" dirty="0" err="1"/>
            <a:t>domiciliu</a:t>
          </a:r>
          <a:endParaRPr lang="en-US" sz="2000" b="1" kern="1200" dirty="0"/>
        </a:p>
      </dsp:txBody>
      <dsp:txXfrm rot="-10800000">
        <a:off x="0" y="1897846"/>
        <a:ext cx="7680156" cy="672389"/>
      </dsp:txXfrm>
    </dsp:sp>
    <dsp:sp modelId="{A1AB57B7-66C8-4A8A-8860-F86CD96A66D2}">
      <dsp:nvSpPr>
        <dsp:cNvPr id="0" name=""/>
        <dsp:cNvSpPr/>
      </dsp:nvSpPr>
      <dsp:spPr>
        <a:xfrm>
          <a:off x="3750" y="2570235"/>
          <a:ext cx="2557551" cy="5727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sprijinind</a:t>
          </a:r>
          <a:r>
            <a:rPr lang="en-US" sz="1800" b="1" kern="1200" dirty="0"/>
            <a:t> </a:t>
          </a:r>
          <a:r>
            <a:rPr lang="en-US" sz="1800" b="1" kern="1200" dirty="0" err="1"/>
            <a:t>autonomia</a:t>
          </a:r>
          <a:r>
            <a:rPr lang="en-US" sz="1800" b="1" kern="1200" dirty="0"/>
            <a:t> </a:t>
          </a:r>
          <a:r>
            <a:rPr lang="en-US" sz="1800" b="1" kern="1200" dirty="0" err="1"/>
            <a:t>familiei</a:t>
          </a:r>
          <a:r>
            <a:rPr lang="en-US" sz="1800" b="1" kern="1200" dirty="0"/>
            <a:t> </a:t>
          </a:r>
        </a:p>
      </dsp:txBody>
      <dsp:txXfrm>
        <a:off x="3750" y="2570235"/>
        <a:ext cx="2557551" cy="572775"/>
      </dsp:txXfrm>
    </dsp:sp>
    <dsp:sp modelId="{01614592-1F06-4AA2-993C-EF33AF932CAD}">
      <dsp:nvSpPr>
        <dsp:cNvPr id="0" name=""/>
        <dsp:cNvSpPr/>
      </dsp:nvSpPr>
      <dsp:spPr>
        <a:xfrm>
          <a:off x="2561302" y="2570235"/>
          <a:ext cx="2557551" cy="5727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scăzând</a:t>
          </a:r>
          <a:r>
            <a:rPr lang="en-US" sz="1800" b="1" kern="1200" dirty="0"/>
            <a:t> </a:t>
          </a:r>
          <a:r>
            <a:rPr lang="en-US" sz="1800" b="1" kern="1200" dirty="0" err="1"/>
            <a:t>spitalizările</a:t>
          </a:r>
          <a:r>
            <a:rPr lang="en-US" sz="1800" b="1" kern="1200" dirty="0"/>
            <a:t> </a:t>
          </a:r>
          <a:r>
            <a:rPr lang="en-US" sz="1800" b="1" kern="1200" dirty="0" err="1"/>
            <a:t>repetate</a:t>
          </a:r>
          <a:endParaRPr lang="en-US" sz="1800" b="1" kern="1200" dirty="0"/>
        </a:p>
      </dsp:txBody>
      <dsp:txXfrm>
        <a:off x="2561302" y="2570235"/>
        <a:ext cx="2557551" cy="572775"/>
      </dsp:txXfrm>
    </dsp:sp>
    <dsp:sp modelId="{C9FDF717-FE13-4286-B270-88AE0AEC65DA}">
      <dsp:nvSpPr>
        <dsp:cNvPr id="0" name=""/>
        <dsp:cNvSpPr/>
      </dsp:nvSpPr>
      <dsp:spPr>
        <a:xfrm>
          <a:off x="5118853" y="2570235"/>
          <a:ext cx="2557551" cy="5727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este</a:t>
          </a:r>
          <a:r>
            <a:rPr lang="en-US" sz="1400" b="1" kern="1200" dirty="0"/>
            <a:t> </a:t>
          </a:r>
          <a:r>
            <a:rPr lang="en-US" sz="1400" b="1" kern="1200" dirty="0" err="1"/>
            <a:t>mai</a:t>
          </a:r>
          <a:r>
            <a:rPr lang="en-US" sz="1400" b="1" kern="1200" dirty="0"/>
            <a:t> </a:t>
          </a:r>
          <a:r>
            <a:rPr lang="en-US" sz="1400" b="1" kern="1200" dirty="0" err="1"/>
            <a:t>puțin</a:t>
          </a:r>
          <a:r>
            <a:rPr lang="en-US" sz="1400" b="1" kern="1200" dirty="0"/>
            <a:t> </a:t>
          </a:r>
          <a:r>
            <a:rPr lang="en-US" sz="1400" b="1" kern="1200" dirty="0" err="1"/>
            <a:t>invaziv</a:t>
          </a:r>
          <a:r>
            <a:rPr lang="en-US" sz="1400" b="1" kern="1200" dirty="0"/>
            <a:t> </a:t>
          </a:r>
          <a:r>
            <a:rPr lang="ro-RO" sz="1400" b="1" kern="1200" dirty="0"/>
            <a:t>, </a:t>
          </a:r>
          <a:r>
            <a:rPr lang="en-US" sz="1400" b="1" kern="1200" dirty="0" err="1"/>
            <a:t>utilizat</a:t>
          </a:r>
          <a:r>
            <a:rPr lang="en-US" sz="1400" b="1" kern="1200" dirty="0"/>
            <a:t> </a:t>
          </a:r>
          <a:r>
            <a:rPr lang="en-US" sz="1400" b="1" kern="1200" dirty="0" err="1"/>
            <a:t>în</a:t>
          </a:r>
          <a:r>
            <a:rPr lang="en-US" sz="1400" b="1" kern="1200" dirty="0"/>
            <a:t> </a:t>
          </a:r>
          <a:r>
            <a:rPr lang="en-US" sz="1400" b="1" kern="1200" dirty="0" err="1"/>
            <a:t>condiții</a:t>
          </a:r>
          <a:r>
            <a:rPr lang="en-US" sz="1400" b="1" kern="1200" dirty="0"/>
            <a:t> de </a:t>
          </a:r>
          <a:r>
            <a:rPr lang="en-US" sz="1400" b="1" kern="1200" dirty="0" err="1"/>
            <a:t>fragilitate</a:t>
          </a:r>
          <a:r>
            <a:rPr lang="en-US" sz="1400" b="1" kern="1200" dirty="0"/>
            <a:t> </a:t>
          </a:r>
          <a:r>
            <a:rPr lang="en-US" sz="1400" b="1" kern="1200" dirty="0" err="1"/>
            <a:t>crescută</a:t>
          </a:r>
          <a:r>
            <a:rPr lang="en-US" sz="1400" b="1" kern="1200" dirty="0"/>
            <a:t> a </a:t>
          </a:r>
          <a:r>
            <a:rPr lang="en-US" sz="1400" b="1" kern="1200" dirty="0" err="1"/>
            <a:t>copilului</a:t>
          </a:r>
          <a:r>
            <a:rPr lang="en-US" sz="1100" kern="1200" dirty="0"/>
            <a:t>.</a:t>
          </a:r>
          <a:r>
            <a:rPr lang="ro-RO" sz="1100" kern="1200" dirty="0"/>
            <a:t> </a:t>
          </a:r>
          <a:endParaRPr lang="en-US" sz="1100" kern="1200" dirty="0"/>
        </a:p>
      </dsp:txBody>
      <dsp:txXfrm>
        <a:off x="5118853" y="2570235"/>
        <a:ext cx="2557551" cy="572775"/>
      </dsp:txXfrm>
    </dsp:sp>
    <dsp:sp modelId="{CAC79513-DE4E-46FC-A2BF-5559117FE9B8}">
      <dsp:nvSpPr>
        <dsp:cNvPr id="0" name=""/>
        <dsp:cNvSpPr/>
      </dsp:nvSpPr>
      <dsp:spPr>
        <a:xfrm rot="10800000">
          <a:off x="0" y="891"/>
          <a:ext cx="7680156" cy="191563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/>
            <a:t>Folosirea PICC line este o decizie recomandată în urma evaluării unei echipe medicale multidisciplinare</a:t>
          </a:r>
          <a:r>
            <a:rPr lang="en-US" sz="2000" b="1" kern="1200" dirty="0"/>
            <a:t> </a:t>
          </a:r>
          <a:r>
            <a:rPr lang="ro-RO" sz="2000" b="1" kern="1200" dirty="0"/>
            <a:t>în funcție de: </a:t>
          </a:r>
          <a:endParaRPr lang="en-US" sz="2000" b="1" kern="1200" dirty="0"/>
        </a:p>
      </dsp:txBody>
      <dsp:txXfrm rot="-10800000">
        <a:off x="0" y="891"/>
        <a:ext cx="7680156" cy="672389"/>
      </dsp:txXfrm>
    </dsp:sp>
    <dsp:sp modelId="{298CC4B0-FDCA-41F7-AD6F-11DD59F034CC}">
      <dsp:nvSpPr>
        <dsp:cNvPr id="0" name=""/>
        <dsp:cNvSpPr/>
      </dsp:nvSpPr>
      <dsp:spPr>
        <a:xfrm>
          <a:off x="3750" y="673280"/>
          <a:ext cx="2557551" cy="5727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particularitățile</a:t>
          </a:r>
          <a:r>
            <a:rPr lang="en-US" sz="1800" b="1" kern="1200" dirty="0"/>
            <a:t> </a:t>
          </a:r>
          <a:r>
            <a:rPr lang="en-US" sz="1800" b="1" kern="1200" dirty="0" err="1"/>
            <a:t>copilului</a:t>
          </a:r>
          <a:endParaRPr lang="en-US" sz="1800" b="1" kern="1200" dirty="0"/>
        </a:p>
      </dsp:txBody>
      <dsp:txXfrm>
        <a:off x="3750" y="673280"/>
        <a:ext cx="2557551" cy="572775"/>
      </dsp:txXfrm>
    </dsp:sp>
    <dsp:sp modelId="{9327A5A6-503A-484D-AC2C-D81592BACADA}">
      <dsp:nvSpPr>
        <dsp:cNvPr id="0" name=""/>
        <dsp:cNvSpPr/>
      </dsp:nvSpPr>
      <dsp:spPr>
        <a:xfrm>
          <a:off x="2561302" y="673280"/>
          <a:ext cx="2557551" cy="5727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tipul</a:t>
          </a:r>
          <a:r>
            <a:rPr lang="en-US" sz="1800" b="1" kern="1200" dirty="0"/>
            <a:t> </a:t>
          </a:r>
          <a:r>
            <a:rPr lang="en-US" sz="1800" b="1" kern="1200" dirty="0" err="1"/>
            <a:t>terapiilor</a:t>
          </a:r>
          <a:r>
            <a:rPr lang="en-US" sz="1800" b="1" kern="1200" dirty="0"/>
            <a:t> </a:t>
          </a:r>
        </a:p>
      </dsp:txBody>
      <dsp:txXfrm>
        <a:off x="2561302" y="673280"/>
        <a:ext cx="2557551" cy="572775"/>
      </dsp:txXfrm>
    </dsp:sp>
    <dsp:sp modelId="{D88E0B70-61A5-4553-8D92-112AC4A48852}">
      <dsp:nvSpPr>
        <dsp:cNvPr id="0" name=""/>
        <dsp:cNvSpPr/>
      </dsp:nvSpPr>
      <dsp:spPr>
        <a:xfrm>
          <a:off x="5118853" y="673280"/>
          <a:ext cx="2557551" cy="5727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riscurile</a:t>
          </a:r>
          <a:r>
            <a:rPr lang="en-US" sz="1800" b="1" kern="1200" dirty="0"/>
            <a:t> </a:t>
          </a:r>
          <a:r>
            <a:rPr lang="en-US" sz="1800" b="1" kern="1200" dirty="0" err="1"/>
            <a:t>posibile</a:t>
          </a:r>
          <a:endParaRPr lang="en-US" sz="1800" b="1" kern="1200" dirty="0"/>
        </a:p>
      </dsp:txBody>
      <dsp:txXfrm>
        <a:off x="5118853" y="673280"/>
        <a:ext cx="2557551" cy="572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F571D11-5CDB-4CF9-9387-38500A85CB6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38F0454-BBE1-45BF-926A-27CD4FBC6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27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F0454-BBE1-45BF-926A-27CD4FBC6E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0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84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937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2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19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29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587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27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41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756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57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4663E3-8A0E-46EE-AF19-A49876CE1A1F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3CCF001-DA3B-4A4A-9916-C6507B34F5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1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f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1.xml"/><Relationship Id="rId12" Type="http://schemas.openxmlformats.org/officeDocument/2006/relationships/hyperlink" Target="https://www.ncbi.nlm.nih.gov/books/NBK573064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hyperlink" Target="https://www.mayoclinic.org/tests-procedures/picc-line/about/pac-20468748" TargetMode="External"/><Relationship Id="rId5" Type="http://schemas.openxmlformats.org/officeDocument/2006/relationships/image" Target="../media/image7.jfif"/><Relationship Id="rId10" Type="http://schemas.microsoft.com/office/2007/relationships/diagramDrawing" Target="../diagrams/drawing1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books/NBK573064/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hyperlink" Target="https://pubmed.ncbi.nlm.nih.gov/39809588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7" Type="http://schemas.openxmlformats.org/officeDocument/2006/relationships/hyperlink" Target="https://www.ncbi.nlm.nih.gov/books/NBK573064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dc.gov/infection-control/media/pdfs/Guideline-BSI-H.pdf" TargetMode="External"/><Relationship Id="rId5" Type="http://schemas.openxmlformats.org/officeDocument/2006/relationships/hyperlink" Target="https://www.cdc.gov/infection-control/hcp/intravascular-catheter-related-infections/summary-recommendations.html" TargetMode="Externa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infection-control/media/pdfs/Guideline-BSI-H.pdf" TargetMode="External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cbi.nlm.nih.gov/books/NBK573064/" TargetMode="External"/><Relationship Id="rId4" Type="http://schemas.openxmlformats.org/officeDocument/2006/relationships/hyperlink" Target="https://www.ncbi.nlm.nih.gov/books/NBK564398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7" Type="http://schemas.openxmlformats.org/officeDocument/2006/relationships/hyperlink" Target="https://pubmed.ncbi.nlm.nih.gov/39809588/" TargetMode="External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mc.ncbi.nlm.nih.gov/articles/PMC9360324/" TargetMode="External"/><Relationship Id="rId5" Type="http://schemas.openxmlformats.org/officeDocument/2006/relationships/hyperlink" Target="https://www.ncbi.nlm.nih.gov/books/NBK564398/" TargetMode="External"/><Relationship Id="rId4" Type="http://schemas.openxmlformats.org/officeDocument/2006/relationships/image" Target="../media/image15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s://pubmed.ncbi.nlm.nih.gov/39809588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mc.ncbi.nlm.nih.gov/articles/PMC9360324/" TargetMode="External"/><Relationship Id="rId5" Type="http://schemas.openxmlformats.org/officeDocument/2006/relationships/hyperlink" Target="https://www.ncbi.nlm.nih.gov/books/NBK564398/" TargetMode="External"/><Relationship Id="rId4" Type="http://schemas.openxmlformats.org/officeDocument/2006/relationships/image" Target="../media/image18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cdc.gov/infection-control/hcp/intravascular-catheter-related-infections/summary-recommendation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pmc.ncbi.nlm.nih.gov/articles/PMC9360324/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hyperlink" Target="https://www.sciencedirect.com/science/article/pii/S002074892100242X" TargetMode="External"/><Relationship Id="rId4" Type="http://schemas.openxmlformats.org/officeDocument/2006/relationships/diagramLayout" Target="../diagrams/layout3.xml"/><Relationship Id="rId9" Type="http://schemas.openxmlformats.org/officeDocument/2006/relationships/hyperlink" Target="https://www.ncbi.nlm.nih.gov/books/NBK573064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mc.ncbi.nlm.nih.gov/articles/PMC9360324/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hyperlink" Target="https://www.sciencedirect.com/science/article/pii/S002074892100242X" TargetMode="External"/><Relationship Id="rId4" Type="http://schemas.openxmlformats.org/officeDocument/2006/relationships/diagramLayout" Target="../diagrams/layout4.xml"/><Relationship Id="rId9" Type="http://schemas.openxmlformats.org/officeDocument/2006/relationships/hyperlink" Target="https://www.ncbi.nlm.nih.gov/books/NBK573064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6.jfif"/><Relationship Id="rId7" Type="http://schemas.openxmlformats.org/officeDocument/2006/relationships/diagramQuickStyle" Target="../diagrams/quickStyle5.xml"/><Relationship Id="rId12" Type="http://schemas.openxmlformats.org/officeDocument/2006/relationships/hyperlink" Target="https://pubmed.ncbi.nlm.nih.gov/39809588/" TargetMode="External"/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hyperlink" Target="https://www.sciencedirect.com/science/article/pii/S002074892100242X" TargetMode="External"/><Relationship Id="rId5" Type="http://schemas.openxmlformats.org/officeDocument/2006/relationships/diagramData" Target="../diagrams/data5.xml"/><Relationship Id="rId10" Type="http://schemas.openxmlformats.org/officeDocument/2006/relationships/hyperlink" Target="https://www.ncbi.nlm.nih.gov/books/NBK573064/" TargetMode="External"/><Relationship Id="rId4" Type="http://schemas.openxmlformats.org/officeDocument/2006/relationships/image" Target="../media/image27.jfif"/><Relationship Id="rId9" Type="http://schemas.microsoft.com/office/2007/relationships/diagramDrawing" Target="../diagrams/drawing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iencedirect.com/science/article/pii/S002074892100242X" TargetMode="External"/><Relationship Id="rId3" Type="http://schemas.openxmlformats.org/officeDocument/2006/relationships/diagramLayout" Target="../diagrams/layout6.xml"/><Relationship Id="rId7" Type="http://schemas.openxmlformats.org/officeDocument/2006/relationships/hyperlink" Target="https://www.ncbi.nlm.nih.gov/books/NBK573064/" TargetMode="Externa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hyperlink" Target="https://pubmed.ncbi.nlm.nih.gov/39809588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books/NBK482253/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books/NBK482253/" TargetMode="External"/><Relationship Id="rId3" Type="http://schemas.openxmlformats.org/officeDocument/2006/relationships/hyperlink" Target="https://infusionknowledge.com/product/picc-education-online-program/?utm_source=chatgpt.com" TargetMode="External"/><Relationship Id="rId7" Type="http://schemas.openxmlformats.org/officeDocument/2006/relationships/hyperlink" Target="https://ceufast.com/course/peripherally-inserted-central-catheters?utm_source=chatgpt.com" TargetMode="External"/><Relationship Id="rId2" Type="http://schemas.openxmlformats.org/officeDocument/2006/relationships/hyperlink" Target="https://www.infoinstitutii.ro/articole/stiri-9/cursuri-gratuite-de-completare-si-perfectionare-a-formarii-initiale-pentru-asistentii-medicali-731.html?utm_source=chatgpt.com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safepicc.com/education?utm_source=chatgpt.com" TargetMode="External"/><Relationship Id="rId5" Type="http://schemas.openxmlformats.org/officeDocument/2006/relationships/hyperlink" Target="https://peakvascularaccess.com/education/adult-picc-ultrasound-workshop/?utm_source=chatgpt.com" TargetMode="External"/><Relationship Id="rId4" Type="http://schemas.openxmlformats.org/officeDocument/2006/relationships/hyperlink" Target="https://www.vascularwellness.com/picc-and-midline-insertion-training?utm_source=chatgpt.co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KnvJv5UjZs?si=4PH1hqcusvNmHPUU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8C33B-947D-5967-9BA1-78EA200BA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2040" y="659214"/>
            <a:ext cx="5979695" cy="4502333"/>
          </a:xfrm>
        </p:spPr>
        <p:txBody>
          <a:bodyPr>
            <a:noAutofit/>
          </a:bodyPr>
          <a:lstStyle/>
          <a:p>
            <a:pPr algn="ctr"/>
            <a:r>
              <a:rPr lang="ro-RO" sz="6000" b="1" dirty="0"/>
              <a:t>Folosirea PICC line la pacienții pediatrici – avantaje și dezavantaje</a:t>
            </a:r>
            <a:endParaRPr lang="en-US" sz="60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A2456E-3422-1FEB-2867-0BD6A7EBD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79695" cy="63265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96E40A-41CA-1C2B-1BAE-BE6D89CAB638}"/>
              </a:ext>
            </a:extLst>
          </p:cNvPr>
          <p:cNvSpPr txBox="1"/>
          <p:nvPr/>
        </p:nvSpPr>
        <p:spPr>
          <a:xfrm>
            <a:off x="183481" y="59050"/>
            <a:ext cx="60939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Simpozionul</a:t>
            </a:r>
            <a:r>
              <a:rPr lang="en-US" dirty="0"/>
              <a:t> “Nurses 4 Kids – </a:t>
            </a:r>
          </a:p>
          <a:p>
            <a:r>
              <a:rPr lang="en-US" dirty="0"/>
              <a:t>”</a:t>
            </a:r>
            <a:r>
              <a:rPr lang="en-US" dirty="0" err="1"/>
              <a:t>Educație</a:t>
            </a:r>
            <a:r>
              <a:rPr lang="en-US" dirty="0"/>
              <a:t> - </a:t>
            </a:r>
            <a:r>
              <a:rPr lang="en-US" dirty="0" err="1"/>
              <a:t>Profesionalism</a:t>
            </a:r>
            <a:r>
              <a:rPr lang="en-US" dirty="0"/>
              <a:t> - </a:t>
            </a:r>
            <a:r>
              <a:rPr lang="en-US" dirty="0" err="1"/>
              <a:t>Comunicare</a:t>
            </a:r>
            <a:r>
              <a:rPr lang="en-US" dirty="0"/>
              <a:t> - </a:t>
            </a:r>
            <a:r>
              <a:rPr lang="en-US" dirty="0" err="1"/>
              <a:t>Echipa</a:t>
            </a:r>
            <a:r>
              <a:rPr lang="en-US" dirty="0"/>
              <a:t> de </a:t>
            </a:r>
            <a:r>
              <a:rPr lang="en-US" dirty="0" err="1"/>
              <a:t>îngrijire</a:t>
            </a:r>
            <a:r>
              <a:rPr lang="en-US" dirty="0"/>
              <a:t>” </a:t>
            </a:r>
          </a:p>
          <a:p>
            <a:r>
              <a:rPr lang="en-US" dirty="0"/>
              <a:t>15-17 </a:t>
            </a:r>
            <a:r>
              <a:rPr lang="en-US" dirty="0" err="1"/>
              <a:t>Octombrie</a:t>
            </a:r>
            <a:r>
              <a:rPr lang="en-US" dirty="0"/>
              <a:t> 2025</a:t>
            </a:r>
          </a:p>
          <a:p>
            <a:r>
              <a:rPr lang="en-US" dirty="0" err="1"/>
              <a:t>Brașov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0477A-0D84-14A9-BA75-DBCA5ADB3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481" y="4144878"/>
            <a:ext cx="4391527" cy="2033337"/>
          </a:xfrm>
        </p:spPr>
        <p:txBody>
          <a:bodyPr>
            <a:normAutofit fontScale="3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B592"/>
              </a:buClr>
              <a:buSzTx/>
              <a:buFont typeface="Wingdings 3" charset="2"/>
              <a:buNone/>
              <a:tabLst/>
              <a:defRPr/>
            </a:pP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Autori: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B592"/>
              </a:buClr>
              <a:buSzTx/>
              <a:buFont typeface="Wingdings 3" charset="2"/>
              <a:buNone/>
              <a:tabLst/>
              <a:defRPr/>
            </a:pPr>
            <a:r>
              <a:rPr kumimoji="0" lang="ro-RO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Mihaela Marcu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B592"/>
              </a:buClr>
              <a:buSzTx/>
              <a:buFont typeface="Wingdings 3" charset="2"/>
              <a:buNone/>
              <a:tabLst/>
              <a:defRPr/>
            </a:pPr>
            <a:r>
              <a:rPr kumimoji="0" lang="ro-RO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Andrei Baciu</a:t>
            </a:r>
          </a:p>
          <a:p>
            <a:pPr defTabSz="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B592"/>
              </a:buClr>
              <a:buSzTx/>
              <a:defRPr/>
            </a:pPr>
            <a:r>
              <a:rPr lang="en-US" sz="4900" b="1" cap="none" spc="0" dirty="0">
                <a:solidFill>
                  <a:srgbClr val="FEFAC9">
                    <a:lumMod val="10000"/>
                  </a:srgbClr>
                </a:solidFill>
                <a:latin typeface="+mn-lt"/>
                <a:cs typeface="Calibri" panose="020F0502020204030204" pitchFamily="34" charset="0"/>
              </a:rPr>
              <a:t>Anamaria Stancu </a:t>
            </a:r>
            <a:endParaRPr kumimoji="0" lang="en-US" sz="4900" b="1" i="0" u="none" strike="noStrike" kern="1200" cap="none" spc="0" normalizeH="0" baseline="0" noProof="0" dirty="0">
              <a:ln>
                <a:noFill/>
              </a:ln>
              <a:solidFill>
                <a:srgbClr val="FEFAC9">
                  <a:lumMod val="10000"/>
                </a:srgbClr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B592"/>
              </a:buClr>
              <a:buSzTx/>
              <a:buFont typeface="Wingdings 3" charset="2"/>
              <a:buNone/>
              <a:tabLst/>
              <a:defRPr/>
            </a:pPr>
            <a:r>
              <a:rPr kumimoji="0" lang="en-US" sz="4900" b="1" i="0" u="none" strike="noStrike" kern="1200" cap="none" spc="0" normalizeH="0" baseline="0" noProof="0" dirty="0" err="1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Spitalul</a:t>
            </a: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Clinic de </a:t>
            </a:r>
            <a:r>
              <a:rPr kumimoji="0" lang="en-US" sz="4900" b="1" i="0" u="none" strike="noStrike" kern="1200" cap="none" spc="0" normalizeH="0" baseline="0" noProof="0" dirty="0" err="1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Urgen</a:t>
            </a:r>
            <a:r>
              <a:rPr kumimoji="0" lang="ro-RO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ță</a:t>
            </a: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</a:t>
            </a:r>
            <a:r>
              <a:rPr kumimoji="0" lang="en-US" sz="4900" b="1" i="0" u="none" strike="noStrike" kern="1200" cap="none" spc="0" normalizeH="0" baseline="0" noProof="0" dirty="0" err="1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pentru</a:t>
            </a: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</a:t>
            </a:r>
            <a:r>
              <a:rPr kumimoji="0" lang="en-US" sz="49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Copii</a:t>
            </a: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</a:t>
            </a: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Bra</a:t>
            </a:r>
            <a:r>
              <a:rPr kumimoji="0" lang="ro-RO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ș</a:t>
            </a:r>
            <a:r>
              <a:rPr kumimoji="0" lang="en-US" sz="4900" b="1" i="0" u="none" strike="noStrike" kern="1200" cap="none" spc="0" normalizeH="0" baseline="0" noProof="0" dirty="0" err="1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ov</a:t>
            </a:r>
            <a:endParaRPr kumimoji="0" lang="en-US" sz="4900" b="1" i="0" u="none" strike="noStrike" kern="1200" cap="none" spc="0" normalizeH="0" baseline="0" noProof="0" dirty="0">
              <a:ln>
                <a:noFill/>
              </a:ln>
              <a:solidFill>
                <a:srgbClr val="FEFAC9">
                  <a:lumMod val="10000"/>
                </a:srgbClr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B592"/>
              </a:buClr>
              <a:buSzTx/>
              <a:buFont typeface="Wingdings 3" charset="2"/>
              <a:buNone/>
              <a:tabLst/>
              <a:defRPr/>
            </a:pP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Se</a:t>
            </a:r>
            <a:r>
              <a:rPr kumimoji="0" lang="ro-RO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cț</a:t>
            </a:r>
            <a:r>
              <a:rPr kumimoji="0" lang="en-US" sz="4900" b="1" i="0" u="none" strike="noStrike" kern="1200" cap="none" spc="0" normalizeH="0" baseline="0" noProof="0" dirty="0" err="1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ia</a:t>
            </a: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FEFAC9">
                    <a:lumMod val="10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ATI</a:t>
            </a:r>
          </a:p>
        </p:txBody>
      </p:sp>
    </p:spTree>
    <p:extLst>
      <p:ext uri="{BB962C8B-B14F-4D97-AF65-F5344CB8AC3E}">
        <p14:creationId xmlns:p14="http://schemas.microsoft.com/office/powerpoint/2010/main" val="3824360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911BA-B025-12FE-C4C4-7E642A7D1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004462"/>
          </a:xfrm>
        </p:spPr>
        <p:txBody>
          <a:bodyPr anchor="ctr">
            <a:normAutofit/>
          </a:bodyPr>
          <a:lstStyle/>
          <a:p>
            <a:pPr algn="ctr"/>
            <a:r>
              <a:rPr lang="ro-RO" sz="7200" dirty="0"/>
              <a:t>Cuprins </a:t>
            </a:r>
            <a:endParaRPr lang="en-US" sz="7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9F7B-98EB-A280-71DD-FE9165C3E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454441"/>
            <a:ext cx="3200400" cy="428324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o-RO" sz="2800" dirty="0"/>
              <a:t>PICC line - Noțiuni generale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o-RO" sz="2800" dirty="0"/>
              <a:t>PICC line - Avantaje vs Dezavantaje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o-RO" sz="2800" dirty="0"/>
              <a:t>Protocoale privind utilizarea  PICC line: în România și în restul lumii</a:t>
            </a:r>
            <a:endParaRPr lang="en-US" sz="2800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61413FC-D6FA-E99B-3D12-B8565D6985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567" y="157607"/>
            <a:ext cx="6785811" cy="3981256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DE943F-FB1A-A52C-255D-DA582DF16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59" y="4300185"/>
            <a:ext cx="3186920" cy="23955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4759B94-803B-21A4-5FCC-738C5DB1C0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838" y="4300185"/>
            <a:ext cx="4286752" cy="239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69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8CCED-EDC3-06DE-BDF2-934511EB4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5B7E6-B5FF-CA6A-6C7B-CD5392DBA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56" y="39665"/>
            <a:ext cx="11850688" cy="758655"/>
          </a:xfrm>
        </p:spPr>
        <p:txBody>
          <a:bodyPr>
            <a:normAutofit/>
          </a:bodyPr>
          <a:lstStyle/>
          <a:p>
            <a:pPr lvl="0" algn="ctr"/>
            <a:r>
              <a:rPr lang="en-US" sz="4400" dirty="0"/>
              <a:t>PICC</a:t>
            </a:r>
            <a:r>
              <a:rPr lang="ro-RO" sz="4400" dirty="0"/>
              <a:t> line = </a:t>
            </a:r>
            <a:r>
              <a:rPr lang="en-US" sz="4400" dirty="0" err="1"/>
              <a:t>cateter</a:t>
            </a:r>
            <a:r>
              <a:rPr lang="en-US" sz="4400" dirty="0"/>
              <a:t> </a:t>
            </a:r>
            <a:r>
              <a:rPr lang="en-US" sz="4400" dirty="0" err="1"/>
              <a:t>venos</a:t>
            </a:r>
            <a:r>
              <a:rPr lang="en-US" sz="4400" dirty="0"/>
              <a:t> central </a:t>
            </a:r>
            <a:r>
              <a:rPr lang="en-US" sz="4400" dirty="0" err="1"/>
              <a:t>inserat</a:t>
            </a:r>
            <a:r>
              <a:rPr lang="en-US" sz="4400" dirty="0"/>
              <a:t> </a:t>
            </a:r>
            <a:r>
              <a:rPr lang="en-US" sz="4400" dirty="0" err="1"/>
              <a:t>periferic</a:t>
            </a:r>
            <a:r>
              <a:rPr lang="ro-RO" sz="44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386550-0509-9E28-0016-DFB1657FD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1560" y="4087965"/>
            <a:ext cx="2468270" cy="20859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247D19-C456-4281-95E9-2B5497670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3074" y="4139416"/>
            <a:ext cx="2468270" cy="20345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948229-BFD8-C8AA-414B-B8FE5770D3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560" y="858145"/>
            <a:ext cx="4989784" cy="2883678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6CFC84E-A4A8-F86C-022D-1D3292DED5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9598588"/>
              </p:ext>
            </p:extLst>
          </p:nvPr>
        </p:nvGraphicFramePr>
        <p:xfrm>
          <a:off x="170656" y="868429"/>
          <a:ext cx="6654109" cy="5394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CB8883F-A6A4-2728-0749-724130883927}"/>
              </a:ext>
            </a:extLst>
          </p:cNvPr>
          <p:cNvSpPr txBox="1"/>
          <p:nvPr/>
        </p:nvSpPr>
        <p:spPr>
          <a:xfrm>
            <a:off x="0" y="6358843"/>
            <a:ext cx="50399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Matthew J. </a:t>
            </a:r>
            <a:r>
              <a:rPr lang="en-US" sz="1000" dirty="0" err="1"/>
              <a:t>Montanarella</a:t>
            </a:r>
            <a:r>
              <a:rPr lang="en-US" sz="1000" dirty="0"/>
              <a:t>; Ankit Agarwal; Brian Moon, Peripherally Inserted Central Catheter (PICC) Line Placement,  </a:t>
            </a:r>
            <a:r>
              <a:rPr lang="en-US" sz="1000" dirty="0" err="1"/>
              <a:t>StatPearls</a:t>
            </a:r>
            <a:r>
              <a:rPr lang="en-US" sz="1000" dirty="0"/>
              <a:t> Publishing,  2024 Jan-Last Update: January 10, 2024</a:t>
            </a:r>
            <a:r>
              <a:rPr lang="en-US" dirty="0"/>
              <a:t>.</a:t>
            </a:r>
            <a:r>
              <a:rPr lang="ro-RO" dirty="0"/>
              <a:t>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2468F1-CD15-D505-B6B3-641F4AD81CE4}"/>
              </a:ext>
            </a:extLst>
          </p:cNvPr>
          <p:cNvSpPr txBox="1"/>
          <p:nvPr/>
        </p:nvSpPr>
        <p:spPr>
          <a:xfrm>
            <a:off x="4769392" y="6422128"/>
            <a:ext cx="42837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Linie de </a:t>
            </a:r>
            <a:r>
              <a:rPr lang="en-US" sz="1000" dirty="0" err="1"/>
              <a:t>cateter</a:t>
            </a:r>
            <a:r>
              <a:rPr lang="en-US" sz="1000" dirty="0"/>
              <a:t> central </a:t>
            </a:r>
            <a:r>
              <a:rPr lang="en-US" sz="1000" dirty="0" err="1"/>
              <a:t>inserat</a:t>
            </a:r>
            <a:r>
              <a:rPr lang="en-US" sz="1000" dirty="0"/>
              <a:t> </a:t>
            </a:r>
            <a:r>
              <a:rPr lang="en-US" sz="1000" dirty="0" err="1"/>
              <a:t>periferic</a:t>
            </a:r>
            <a:r>
              <a:rPr lang="en-US" sz="1000" dirty="0"/>
              <a:t> (PICC)</a:t>
            </a:r>
          </a:p>
          <a:p>
            <a:r>
              <a:rPr lang="en-US" sz="1000" dirty="0">
                <a:hlinkClick r:id="rId11"/>
              </a:rPr>
              <a:t>https://www.mayoclinic.org/tests-procedures/picc-line/about/pac-20468748</a:t>
            </a:r>
            <a:r>
              <a:rPr lang="ro-RO" sz="1000" dirty="0"/>
              <a:t> </a:t>
            </a:r>
            <a:r>
              <a:rPr lang="en-US" sz="1000" dirty="0"/>
              <a:t> 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0664F9-52A6-3584-7AFC-7D728FA4A900}"/>
              </a:ext>
            </a:extLst>
          </p:cNvPr>
          <p:cNvSpPr txBox="1"/>
          <p:nvPr/>
        </p:nvSpPr>
        <p:spPr>
          <a:xfrm>
            <a:off x="8867482" y="6420398"/>
            <a:ext cx="33245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NCBI Bookshelf - Peripherally Inserted Central Catheter (2024) — </a:t>
            </a:r>
            <a:r>
              <a:rPr lang="en-US" sz="1000" dirty="0">
                <a:hlinkClick r:id="rId12"/>
              </a:rPr>
              <a:t>https://www.ncbi.nlm.nih.gov/books/NBK573064/</a:t>
            </a:r>
            <a:r>
              <a:rPr lang="ro-RO" sz="1000" dirty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62747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B33AD-CC69-520F-F434-C9A89FCA7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5D36F-2F81-9905-D48B-869077C06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2458"/>
            <a:ext cx="12031153" cy="757722"/>
          </a:xfrm>
        </p:spPr>
        <p:txBody>
          <a:bodyPr>
            <a:noAutofit/>
          </a:bodyPr>
          <a:lstStyle/>
          <a:p>
            <a:pPr algn="ctr"/>
            <a:r>
              <a:rPr lang="ro-RO" sz="4000" dirty="0"/>
              <a:t>PICC line – Pregatirea fizică și psihică a pacientului pediatric 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4ADAF-3FFE-A950-EBBF-1B5280295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759" y="2837029"/>
            <a:ext cx="2945330" cy="3443455"/>
          </a:xfrm>
          <a:prstGeom prst="rect">
            <a:avLst/>
          </a:prstGeom>
        </p:spPr>
      </p:pic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8815C82F-02CD-9EBA-6431-CFFA5F40B7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6375545"/>
              </p:ext>
            </p:extLst>
          </p:nvPr>
        </p:nvGraphicFramePr>
        <p:xfrm>
          <a:off x="160847" y="1299412"/>
          <a:ext cx="7830468" cy="4896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B6F5F70-F081-C1A0-9E27-B434AD064A75}"/>
              </a:ext>
            </a:extLst>
          </p:cNvPr>
          <p:cNvSpPr txBox="1"/>
          <p:nvPr/>
        </p:nvSpPr>
        <p:spPr>
          <a:xfrm>
            <a:off x="8159643" y="1174356"/>
            <a:ext cx="38715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chemeClr val="accent2"/>
                </a:solidFill>
              </a:rPr>
              <a:t>Adaptarea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copilului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și</a:t>
            </a:r>
            <a:r>
              <a:rPr lang="en-US" b="1" dirty="0">
                <a:solidFill>
                  <a:schemeClr val="accent2"/>
                </a:solidFill>
              </a:rPr>
              <a:t> a </a:t>
            </a:r>
            <a:r>
              <a:rPr lang="en-US" b="1" dirty="0" err="1">
                <a:solidFill>
                  <a:schemeClr val="accent2"/>
                </a:solidFill>
              </a:rPr>
              <a:t>familiei</a:t>
            </a:r>
            <a:r>
              <a:rPr lang="en-US" b="1" dirty="0">
                <a:solidFill>
                  <a:schemeClr val="accent2"/>
                </a:solidFill>
              </a:rPr>
              <a:t> la </a:t>
            </a:r>
            <a:r>
              <a:rPr lang="en-US" b="1" dirty="0" err="1">
                <a:solidFill>
                  <a:schemeClr val="accent2"/>
                </a:solidFill>
              </a:rPr>
              <a:t>îngrijirea</a:t>
            </a:r>
            <a:r>
              <a:rPr lang="en-US" b="1" dirty="0">
                <a:solidFill>
                  <a:schemeClr val="accent2"/>
                </a:solidFill>
              </a:rPr>
              <a:t> cu </a:t>
            </a:r>
            <a:r>
              <a:rPr lang="en-US" b="1">
                <a:solidFill>
                  <a:schemeClr val="accent2"/>
                </a:solidFill>
              </a:rPr>
              <a:t>PICC </a:t>
            </a:r>
            <a:r>
              <a:rPr lang="ro-RO" b="1">
                <a:solidFill>
                  <a:schemeClr val="accent2"/>
                </a:solidFill>
              </a:rPr>
              <a:t>line </a:t>
            </a:r>
            <a:r>
              <a:rPr lang="en-US" b="1">
                <a:solidFill>
                  <a:schemeClr val="accent2"/>
                </a:solidFill>
              </a:rPr>
              <a:t>necesită </a:t>
            </a:r>
            <a:r>
              <a:rPr lang="en-US" b="1" dirty="0" err="1">
                <a:solidFill>
                  <a:schemeClr val="accent2"/>
                </a:solidFill>
              </a:rPr>
              <a:t>educație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specifică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și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suport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psihosocial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pentru</a:t>
            </a:r>
            <a:r>
              <a:rPr lang="en-US" b="1" dirty="0">
                <a:solidFill>
                  <a:schemeClr val="accent2"/>
                </a:solidFill>
              </a:rPr>
              <a:t> a </a:t>
            </a:r>
            <a:r>
              <a:rPr lang="en-US" b="1" u="sng" dirty="0" err="1">
                <a:solidFill>
                  <a:schemeClr val="accent2"/>
                </a:solidFill>
              </a:rPr>
              <a:t>gestiona</a:t>
            </a:r>
            <a:r>
              <a:rPr lang="en-US" b="1" u="sng" dirty="0">
                <a:solidFill>
                  <a:schemeClr val="accent2"/>
                </a:solidFill>
              </a:rPr>
              <a:t> </a:t>
            </a:r>
            <a:r>
              <a:rPr lang="en-US" b="1" u="sng" dirty="0" err="1">
                <a:solidFill>
                  <a:schemeClr val="accent2"/>
                </a:solidFill>
              </a:rPr>
              <a:t>anxietatea</a:t>
            </a:r>
            <a:r>
              <a:rPr lang="en-US" b="1" u="sng" dirty="0">
                <a:solidFill>
                  <a:schemeClr val="accent2"/>
                </a:solidFill>
              </a:rPr>
              <a:t> </a:t>
            </a:r>
            <a:r>
              <a:rPr lang="en-US" b="1" u="sng" dirty="0" err="1">
                <a:solidFill>
                  <a:schemeClr val="accent2"/>
                </a:solidFill>
              </a:rPr>
              <a:t>și</a:t>
            </a:r>
            <a:r>
              <a:rPr lang="en-US" b="1" u="sng" dirty="0">
                <a:solidFill>
                  <a:schemeClr val="accent2"/>
                </a:solidFill>
              </a:rPr>
              <a:t> a </a:t>
            </a:r>
            <a:r>
              <a:rPr lang="en-US" b="1" u="sng" dirty="0" err="1">
                <a:solidFill>
                  <a:schemeClr val="accent2"/>
                </a:solidFill>
              </a:rPr>
              <a:t>minimiza</a:t>
            </a:r>
            <a:r>
              <a:rPr lang="en-US" b="1" u="sng" dirty="0">
                <a:solidFill>
                  <a:schemeClr val="accent2"/>
                </a:solidFill>
              </a:rPr>
              <a:t> </a:t>
            </a:r>
            <a:r>
              <a:rPr lang="en-US" b="1" u="sng" dirty="0" err="1">
                <a:solidFill>
                  <a:schemeClr val="accent2"/>
                </a:solidFill>
              </a:rPr>
              <a:t>impactul</a:t>
            </a:r>
            <a:r>
              <a:rPr lang="en-US" b="1" u="sng" dirty="0">
                <a:solidFill>
                  <a:schemeClr val="accent2"/>
                </a:solidFill>
              </a:rPr>
              <a:t> </a:t>
            </a:r>
            <a:r>
              <a:rPr lang="en-US" b="1" u="sng" dirty="0" err="1">
                <a:solidFill>
                  <a:schemeClr val="accent2"/>
                </a:solidFill>
              </a:rPr>
              <a:t>asupra</a:t>
            </a:r>
            <a:r>
              <a:rPr lang="en-US" b="1" u="sng" dirty="0">
                <a:solidFill>
                  <a:schemeClr val="accent2"/>
                </a:solidFill>
              </a:rPr>
              <a:t> </a:t>
            </a:r>
            <a:r>
              <a:rPr lang="en-US" b="1" u="sng" dirty="0" err="1">
                <a:solidFill>
                  <a:schemeClr val="accent2"/>
                </a:solidFill>
              </a:rPr>
              <a:t>activităților</a:t>
            </a:r>
            <a:r>
              <a:rPr lang="en-US" b="1" u="sng" dirty="0">
                <a:solidFill>
                  <a:schemeClr val="accent2"/>
                </a:solidFill>
              </a:rPr>
              <a:t> </a:t>
            </a:r>
            <a:r>
              <a:rPr lang="en-US" b="1" u="sng" dirty="0" err="1">
                <a:solidFill>
                  <a:schemeClr val="accent2"/>
                </a:solidFill>
              </a:rPr>
              <a:t>zilnice</a:t>
            </a:r>
            <a:r>
              <a:rPr lang="en-US" b="1" u="sng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E224BC-FF62-218D-F614-36A15996F021}"/>
              </a:ext>
            </a:extLst>
          </p:cNvPr>
          <p:cNvSpPr txBox="1"/>
          <p:nvPr/>
        </p:nvSpPr>
        <p:spPr>
          <a:xfrm>
            <a:off x="8867482" y="6420398"/>
            <a:ext cx="33245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NCBI Bookshelf - Peripherally Inserted Central Catheter (2024) — </a:t>
            </a:r>
            <a:r>
              <a:rPr lang="en-US" sz="1000" dirty="0">
                <a:hlinkClick r:id="rId8"/>
              </a:rPr>
              <a:t>https://www.ncbi.nlm.nih.gov/books/NBK573064/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02528-524C-6770-45E0-4989954BC3B4}"/>
              </a:ext>
            </a:extLst>
          </p:cNvPr>
          <p:cNvSpPr txBox="1"/>
          <p:nvPr/>
        </p:nvSpPr>
        <p:spPr>
          <a:xfrm>
            <a:off x="0" y="6385645"/>
            <a:ext cx="4355431" cy="43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Recent meta-analyses comparing PICC vs CVC (2025 preprints/abstracts) — </a:t>
            </a:r>
            <a:r>
              <a:rPr lang="en-US" sz="1000" u="sng" dirty="0">
                <a:solidFill>
                  <a:srgbClr val="0000FF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  <a:hlinkClick r:id="rId9"/>
              </a:rPr>
              <a:t>https://pubmed.ncbi.nlm.nih.gov/39809588/</a:t>
            </a: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41197A-FA6C-52CC-1CE1-122DFA951CC9}"/>
              </a:ext>
            </a:extLst>
          </p:cNvPr>
          <p:cNvSpPr txBox="1"/>
          <p:nvPr/>
        </p:nvSpPr>
        <p:spPr>
          <a:xfrm>
            <a:off x="4196396" y="6385645"/>
            <a:ext cx="4355431" cy="43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Recent meta-analyses comparing PICC vs CVC (2025 preprints/abstracts) — </a:t>
            </a:r>
            <a:r>
              <a:rPr lang="en-US" sz="1000" u="sng" dirty="0">
                <a:solidFill>
                  <a:srgbClr val="0000FF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  <a:hlinkClick r:id="rId9"/>
              </a:rPr>
              <a:t>https://pubmed.ncbi.nlm.nih.gov/39809588/</a:t>
            </a: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839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6A482-C9F3-F8AF-9D00-31D5698CA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F902-14E5-A118-25D5-D98B9D4BA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745958"/>
          </a:xfrm>
        </p:spPr>
        <p:txBody>
          <a:bodyPr>
            <a:noAutofit/>
          </a:bodyPr>
          <a:lstStyle/>
          <a:p>
            <a:pPr algn="ctr"/>
            <a:r>
              <a:rPr lang="ro-RO" sz="4000" dirty="0"/>
              <a:t>Inserție PIVC, CVC, PICC line – analiză comparativă</a:t>
            </a:r>
            <a:endParaRPr lang="en-US" sz="40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7B1D1B8-831D-D88B-A136-EA1B54FECD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4688847"/>
              </p:ext>
            </p:extLst>
          </p:nvPr>
        </p:nvGraphicFramePr>
        <p:xfrm>
          <a:off x="200526" y="832334"/>
          <a:ext cx="11790948" cy="5630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7952">
                  <a:extLst>
                    <a:ext uri="{9D8B030D-6E8A-4147-A177-3AD203B41FA5}">
                      <a16:colId xmlns:a16="http://schemas.microsoft.com/office/drawing/2014/main" val="660113133"/>
                    </a:ext>
                  </a:extLst>
                </a:gridCol>
                <a:gridCol w="5762868">
                  <a:extLst>
                    <a:ext uri="{9D8B030D-6E8A-4147-A177-3AD203B41FA5}">
                      <a16:colId xmlns:a16="http://schemas.microsoft.com/office/drawing/2014/main" val="2465333325"/>
                    </a:ext>
                  </a:extLst>
                </a:gridCol>
                <a:gridCol w="4620128">
                  <a:extLst>
                    <a:ext uri="{9D8B030D-6E8A-4147-A177-3AD203B41FA5}">
                      <a16:colId xmlns:a16="http://schemas.microsoft.com/office/drawing/2014/main" val="390453189"/>
                    </a:ext>
                  </a:extLst>
                </a:gridCol>
              </a:tblGrid>
              <a:tr h="4190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AVANTAJE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DEZAVANTAJE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272654"/>
                  </a:ext>
                </a:extLst>
              </a:tr>
              <a:tr h="1033249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PIVC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Vene periferice</a:t>
                      </a:r>
                    </a:p>
                    <a:p>
                      <a:r>
                        <a:rPr lang="ro-RO" dirty="0"/>
                        <a:t>- Inserție simplă, rapdă, cu personal minim instruit.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Eșec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funcțional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frecvent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necesită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reinserții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repetate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Sensibilitate/durere la locul inserției.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4087936"/>
                  </a:ext>
                </a:extLst>
              </a:tr>
              <a:tr h="1343223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CVC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CVC-urile non-tunneled sunt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catetere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centrale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scurte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plasate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direct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într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-o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central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ă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jugulară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subclavia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femural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puncție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percutană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/>
                        <a:t>- </a:t>
                      </a:r>
                      <a:r>
                        <a:rPr lang="ro-RO" u="sng" dirty="0"/>
                        <a:t>Acces rapid la vene centrale, util în urgențe, ATI</a:t>
                      </a:r>
                      <a:r>
                        <a:rPr lang="ro-RO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Procedură invazivă, necesită medici instruiți și ghidaj imagistic.</a:t>
                      </a:r>
                    </a:p>
                    <a:p>
                      <a:r>
                        <a:rPr lang="ro-RO" dirty="0"/>
                        <a:t>- Se montează sub anestezie generală.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2316475"/>
                  </a:ext>
                </a:extLst>
              </a:tr>
              <a:tr h="2729038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PICC 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/>
                        <a:t>- Acces relativ rapid la vene centrale (vena cavă superioară) prin intermediul venelor periferice cele mai potrivite: </a:t>
                      </a:r>
                      <a:r>
                        <a:rPr lang="ro-RO" u="sng" dirty="0"/>
                        <a:t>bazilică, cefalică sau safenă</a:t>
                      </a:r>
                      <a:r>
                        <a:rPr lang="ro-RO" dirty="0"/>
                        <a:t>.</a:t>
                      </a:r>
                      <a:endParaRPr lang="ro-RO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o-RO"/>
                        <a:t>- </a:t>
                      </a:r>
                      <a:r>
                        <a:rPr lang="ro-RO" dirty="0"/>
                        <a:t>Poate fi gestionat și în regim ambulator.</a:t>
                      </a:r>
                    </a:p>
                    <a:p>
                      <a:r>
                        <a:rPr lang="ro-RO" dirty="0"/>
                        <a:t>- Inserția poate necesita sedare sau anestezie locală, în funcție de vârsta copilului și toleranța la procedură.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/>
                        <a:t>- Necesită </a:t>
                      </a:r>
                      <a:r>
                        <a:rPr lang="ro-RO" u="sng"/>
                        <a:t>monitorizare radiologică pentru verificarea poziționării corecte a vârfului PICC </a:t>
                      </a:r>
                    </a:p>
                    <a:p>
                      <a:r>
                        <a:rPr lang="ro-RO"/>
                        <a:t>- Necesită </a:t>
                      </a:r>
                      <a:r>
                        <a:rPr lang="ro-RO" u="sng" dirty="0"/>
                        <a:t>personal specializat </a:t>
                      </a:r>
                      <a:r>
                        <a:rPr lang="ro-RO" dirty="0"/>
                        <a:t>pentru </a:t>
                      </a:r>
                      <a:r>
                        <a:rPr lang="ro-RO"/>
                        <a:t>inserție.</a:t>
                      </a:r>
                    </a:p>
                    <a:p>
                      <a:r>
                        <a:rPr lang="ro-RO" u="sng"/>
                        <a:t>- </a:t>
                      </a:r>
                      <a:r>
                        <a:rPr lang="ro-RO" u="sng" dirty="0"/>
                        <a:t>Restricții de mobilitate la nivelul brațului</a:t>
                      </a:r>
                      <a:r>
                        <a:rPr lang="ro-RO" dirty="0"/>
                        <a:t>.</a:t>
                      </a:r>
                    </a:p>
                    <a:p>
                      <a:r>
                        <a:rPr lang="ro-RO" dirty="0"/>
                        <a:t>- Nu se măsoară TA la brațul cu PICC line.</a:t>
                      </a:r>
                    </a:p>
                    <a:p>
                      <a:r>
                        <a:rPr lang="ro-RO" dirty="0"/>
                        <a:t>- Pot să apară sensibilitate și vânătăi la locul - inserției (dispar în câteva zile).</a:t>
                      </a:r>
                    </a:p>
                    <a:p>
                      <a:r>
                        <a:rPr lang="ro-RO" dirty="0"/>
                        <a:t>- Riscuri crescute de infecții, tromboze sau extravazare </a:t>
                      </a:r>
                      <a:r>
                        <a:rPr lang="ro-RO" u="sng" dirty="0"/>
                        <a:t>dacă se montează când organismul se află într-o stare septică avansată</a:t>
                      </a:r>
                      <a:r>
                        <a:rPr lang="ro-RO" dirty="0"/>
                        <a:t>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411654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690BFB5-87F5-E866-24EC-D9D899305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26" y="4379494"/>
            <a:ext cx="1351547" cy="19168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5DBDCF-E015-5865-8C70-33F15D2DC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0" y="2636707"/>
            <a:ext cx="1233613" cy="1069019"/>
          </a:xfrm>
          <a:prstGeom prst="rect">
            <a:avLst/>
          </a:prstGeom>
        </p:spPr>
      </p:pic>
      <p:pic>
        <p:nvPicPr>
          <p:cNvPr id="1026" name="Picture 2" descr="Anchetă la Spitalul Vâlcea, după ce mâna unui copil s-a infectat">
            <a:extLst>
              <a:ext uri="{FF2B5EF4-FFF2-40B4-BE49-F238E27FC236}">
                <a16:creationId xmlns:a16="http://schemas.microsoft.com/office/drawing/2014/main" id="{7683B50D-3C7D-C88B-C5F4-05EFDF3E1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60" y="1664668"/>
            <a:ext cx="1233613" cy="63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44DC7A-0508-B1A3-AFA0-2AFA958DD5F4}"/>
              </a:ext>
            </a:extLst>
          </p:cNvPr>
          <p:cNvSpPr txBox="1"/>
          <p:nvPr/>
        </p:nvSpPr>
        <p:spPr>
          <a:xfrm>
            <a:off x="7839576" y="6356883"/>
            <a:ext cx="435242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CDC - Summary of Recommendations for prevention of intravascular catheter-related infections — </a:t>
            </a:r>
            <a:r>
              <a:rPr lang="en-US" sz="1000" dirty="0">
                <a:hlinkClick r:id="rId5"/>
              </a:rPr>
              <a:t>https://www.cdc.gov/infection-control/hcp/intravascular-catheter-related-infections/summary-recommendations.html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29555B-F7EC-3367-DD0F-45CE492A2847}"/>
              </a:ext>
            </a:extLst>
          </p:cNvPr>
          <p:cNvSpPr txBox="1"/>
          <p:nvPr/>
        </p:nvSpPr>
        <p:spPr>
          <a:xfrm>
            <a:off x="200526" y="6433169"/>
            <a:ext cx="45208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CDC - Guidelines for Prevention of Intravascular Catheter-Related Infections (PDF) — </a:t>
            </a:r>
            <a:r>
              <a:rPr lang="en-US" sz="1000" dirty="0">
                <a:hlinkClick r:id="rId6"/>
              </a:rPr>
              <a:t>https://www.cdc.gov/infection-control/media/pdfs/Guideline-BSI-H.pdf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3989B8-2B20-EED2-DBE2-ABE2E5F0097C}"/>
              </a:ext>
            </a:extLst>
          </p:cNvPr>
          <p:cNvSpPr txBox="1"/>
          <p:nvPr/>
        </p:nvSpPr>
        <p:spPr>
          <a:xfrm>
            <a:off x="4515058" y="6457890"/>
            <a:ext cx="33245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NCBI Bookshelf - Peripherally Inserted Central Catheter (2024) — </a:t>
            </a:r>
            <a:r>
              <a:rPr lang="en-US" sz="1000" dirty="0">
                <a:hlinkClick r:id="rId7"/>
              </a:rPr>
              <a:t>https://www.ncbi.nlm.nih.gov/books/NBK573064/</a:t>
            </a:r>
            <a:r>
              <a:rPr lang="ro-RO" sz="1000" dirty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8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3BDE6-D400-35F7-940E-14427877A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28710-2952-A16E-98BD-D3E59C95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84" y="26218"/>
            <a:ext cx="11959390" cy="808271"/>
          </a:xfrm>
        </p:spPr>
        <p:txBody>
          <a:bodyPr>
            <a:noAutofit/>
          </a:bodyPr>
          <a:lstStyle/>
          <a:p>
            <a:pPr algn="ctr"/>
            <a:r>
              <a:rPr lang="ro-RO" sz="4000" dirty="0"/>
              <a:t>Indicații clinice PIVC, CVC, PICC line – analiză comparativă</a:t>
            </a:r>
            <a:endParaRPr lang="en-US" sz="40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FD34544-57B5-79D8-E79F-AF62D5559A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362475"/>
              </p:ext>
            </p:extLst>
          </p:nvPr>
        </p:nvGraphicFramePr>
        <p:xfrm>
          <a:off x="228600" y="808271"/>
          <a:ext cx="11670632" cy="5582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744">
                  <a:extLst>
                    <a:ext uri="{9D8B030D-6E8A-4147-A177-3AD203B41FA5}">
                      <a16:colId xmlns:a16="http://schemas.microsoft.com/office/drawing/2014/main" val="2495536912"/>
                    </a:ext>
                  </a:extLst>
                </a:gridCol>
                <a:gridCol w="5084259">
                  <a:extLst>
                    <a:ext uri="{9D8B030D-6E8A-4147-A177-3AD203B41FA5}">
                      <a16:colId xmlns:a16="http://schemas.microsoft.com/office/drawing/2014/main" val="2801168827"/>
                    </a:ext>
                  </a:extLst>
                </a:gridCol>
                <a:gridCol w="5248629">
                  <a:extLst>
                    <a:ext uri="{9D8B030D-6E8A-4147-A177-3AD203B41FA5}">
                      <a16:colId xmlns:a16="http://schemas.microsoft.com/office/drawing/2014/main" val="698548885"/>
                    </a:ext>
                  </a:extLst>
                </a:gridCol>
              </a:tblGrid>
              <a:tr h="4359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AVANTAJE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DEZAVANTAJE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106348"/>
                  </a:ext>
                </a:extLst>
              </a:tr>
              <a:tr h="1397427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PIVC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Potrivit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pentru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terapii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scurte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fluide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antibiotice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adecvat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pentru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soluții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iritante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nutriție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parenterală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totală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Infiltrație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și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extravazare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riscul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crește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cu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medicațiile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vasculotoxice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3603028"/>
                  </a:ext>
                </a:extLst>
              </a:tr>
              <a:tr h="1074944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CVC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Permite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administrarea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medicamente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vasopresoare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nutriție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parenterală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soluții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hiperosmolare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Nutriție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Parenterală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Totală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Recoltări de sânge, transfuzii de sânge, administrarea de substanță de contrast.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Pentru recoltarea de sânge, primii 5-6 ml de sânge trebuie aruncați.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6071678"/>
                  </a:ext>
                </a:extLst>
              </a:tr>
              <a:tr h="1719910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PICC line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Potrivit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pentru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chimioterapie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antibiotice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 termen lung, TPN (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Parenteral Nutrition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Nutriție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Parenterală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Recoltări de sânge, transfuzii de sânge, administrarea de substanță de contrast.</a:t>
                      </a:r>
                    </a:p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Pacienți cu acces periferic limitat.</a:t>
                      </a:r>
                    </a:p>
                    <a:p>
                      <a:r>
                        <a:rPr lang="ro-RO" dirty="0"/>
                        <a:t>- </a:t>
                      </a:r>
                      <a:r>
                        <a:rPr lang="en-US" u="sng" dirty="0" err="1"/>
                        <a:t>Permite</a:t>
                      </a:r>
                      <a:r>
                        <a:rPr lang="en-US" u="sng" dirty="0"/>
                        <a:t> </a:t>
                      </a:r>
                      <a:r>
                        <a:rPr lang="en-US" u="sng" dirty="0" err="1"/>
                        <a:t>administrarea</a:t>
                      </a:r>
                      <a:r>
                        <a:rPr lang="en-US" u="sng" dirty="0"/>
                        <a:t> </a:t>
                      </a:r>
                      <a:r>
                        <a:rPr lang="en-US" u="sng" dirty="0" err="1"/>
                        <a:t>eficientă</a:t>
                      </a:r>
                      <a:r>
                        <a:rPr lang="en-US" u="sng" dirty="0"/>
                        <a:t> a </a:t>
                      </a:r>
                      <a:r>
                        <a:rPr lang="en-US" u="sng" dirty="0" err="1"/>
                        <a:t>tratamentelor</a:t>
                      </a:r>
                      <a:r>
                        <a:rPr lang="en-US" u="sng" dirty="0"/>
                        <a:t> </a:t>
                      </a:r>
                      <a:r>
                        <a:rPr lang="en-US" u="sng" dirty="0" err="1"/>
                        <a:t>complexe</a:t>
                      </a:r>
                      <a:r>
                        <a:rPr lang="en-US" u="sng" dirty="0"/>
                        <a:t> la </a:t>
                      </a:r>
                      <a:r>
                        <a:rPr lang="en-US" u="sng" dirty="0" err="1"/>
                        <a:t>domiciliu</a:t>
                      </a:r>
                      <a:r>
                        <a:rPr lang="ro-RO" u="sng" dirty="0"/>
                        <a:t>.</a:t>
                      </a:r>
                      <a:endParaRPr lang="en-US" u="sn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Doar în funcție de anumite caracteresitici pot fi folosite la măsurarea PVC și la injectarea substanței de contrast.</a:t>
                      </a:r>
                    </a:p>
                    <a:p>
                      <a:r>
                        <a:rPr lang="ro-RO" dirty="0"/>
                        <a:t>- Recoltarea sângelui se efectuează doar de persoane specializate.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542650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FD3F470A-4516-C99F-49FA-21EC28328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411" y="5642811"/>
            <a:ext cx="2555958" cy="6851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F0962A-3FAE-DFB2-6045-6D0C014740C9}"/>
              </a:ext>
            </a:extLst>
          </p:cNvPr>
          <p:cNvSpPr txBox="1"/>
          <p:nvPr/>
        </p:nvSpPr>
        <p:spPr>
          <a:xfrm>
            <a:off x="200526" y="6433169"/>
            <a:ext cx="45208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CDC - Guidelines for Prevention of Intravascular Catheter-Related Infections (PDF) — </a:t>
            </a:r>
            <a:r>
              <a:rPr lang="en-US" sz="1000" dirty="0">
                <a:hlinkClick r:id="rId3"/>
              </a:rPr>
              <a:t>https://www.cdc.gov/infection-control/media/pdfs/Guideline-BSI-H.pdf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EB502B-7F1E-FB21-44DF-34632208B565}"/>
              </a:ext>
            </a:extLst>
          </p:cNvPr>
          <p:cNvSpPr txBox="1"/>
          <p:nvPr/>
        </p:nvSpPr>
        <p:spPr>
          <a:xfrm>
            <a:off x="5063393" y="6413354"/>
            <a:ext cx="34620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/>
              <a:t>StatPearls</a:t>
            </a:r>
            <a:r>
              <a:rPr lang="en-US" sz="1000" dirty="0"/>
              <a:t> - Care of a Central Line (2023) — </a:t>
            </a:r>
            <a:r>
              <a:rPr lang="en-US" sz="1000" dirty="0">
                <a:hlinkClick r:id="rId4"/>
              </a:rPr>
              <a:t>https://www.ncbi.nlm.nih.gov/books/NBK564398/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252A35-5C93-F41E-FDD2-A10A47825CB8}"/>
              </a:ext>
            </a:extLst>
          </p:cNvPr>
          <p:cNvSpPr txBox="1"/>
          <p:nvPr/>
        </p:nvSpPr>
        <p:spPr>
          <a:xfrm>
            <a:off x="8867482" y="6420398"/>
            <a:ext cx="33245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NCBI Bookshelf - Peripherally Inserted Central Catheter (2024) — </a:t>
            </a:r>
            <a:r>
              <a:rPr lang="en-US" sz="1000" dirty="0">
                <a:hlinkClick r:id="rId5"/>
              </a:rPr>
              <a:t>https://www.ncbi.nlm.nih.gov/books/NBK573064/</a:t>
            </a:r>
            <a:r>
              <a:rPr lang="ro-RO" sz="1000" dirty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21887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A0B98-6D4A-5A3F-1706-673E5D3FA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D18EF-B3DA-2430-6F37-B61936739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4221"/>
            <a:ext cx="12192000" cy="796239"/>
          </a:xfrm>
        </p:spPr>
        <p:txBody>
          <a:bodyPr>
            <a:noAutofit/>
          </a:bodyPr>
          <a:lstStyle/>
          <a:p>
            <a:pPr algn="ctr"/>
            <a:r>
              <a:rPr lang="ro-RO" sz="4000" dirty="0"/>
              <a:t>Durată de utilizare PIVC, CVC, PICC line – analiză comparativă</a:t>
            </a:r>
            <a:endParaRPr lang="en-US" sz="4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193598-C9E8-F805-E9E4-C191FD9FBF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557850"/>
              </p:ext>
            </p:extLst>
          </p:nvPr>
        </p:nvGraphicFramePr>
        <p:xfrm>
          <a:off x="1066801" y="1121092"/>
          <a:ext cx="10058397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290">
                  <a:extLst>
                    <a:ext uri="{9D8B030D-6E8A-4147-A177-3AD203B41FA5}">
                      <a16:colId xmlns:a16="http://schemas.microsoft.com/office/drawing/2014/main" val="1241934839"/>
                    </a:ext>
                  </a:extLst>
                </a:gridCol>
                <a:gridCol w="4126831">
                  <a:extLst>
                    <a:ext uri="{9D8B030D-6E8A-4147-A177-3AD203B41FA5}">
                      <a16:colId xmlns:a16="http://schemas.microsoft.com/office/drawing/2014/main" val="1232625662"/>
                    </a:ext>
                  </a:extLst>
                </a:gridCol>
                <a:gridCol w="4646276">
                  <a:extLst>
                    <a:ext uri="{9D8B030D-6E8A-4147-A177-3AD203B41FA5}">
                      <a16:colId xmlns:a16="http://schemas.microsoft.com/office/drawing/2014/main" val="2522302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AVANTAJE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DEZAVANTAJE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47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PIVC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Durată de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viață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limitată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(2–5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927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CVC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Durată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limitată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câteva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săptămâni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995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PICC line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Durată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lungă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utilizare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săptămâni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luni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zile dacă nu apar complicații!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-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9227754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2F60C8C-236A-C7FD-456B-0638DE582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126" y="3248526"/>
            <a:ext cx="2911641" cy="27191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A343E4-2139-6307-1950-07CB85D3D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71" y="3248525"/>
            <a:ext cx="2466975" cy="27191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498E5E-9FED-8EAC-53A5-7F42CC612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744" y="3114323"/>
            <a:ext cx="4518372" cy="2853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56EA4B-D458-D6D8-6142-9AAC9B523E36}"/>
              </a:ext>
            </a:extLst>
          </p:cNvPr>
          <p:cNvSpPr txBox="1"/>
          <p:nvPr/>
        </p:nvSpPr>
        <p:spPr>
          <a:xfrm>
            <a:off x="4721392" y="6475650"/>
            <a:ext cx="34620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/>
              <a:t>StatPearls</a:t>
            </a:r>
            <a:r>
              <a:rPr lang="en-US" sz="1000" dirty="0"/>
              <a:t> - Care of a Central Line (2023) — </a:t>
            </a:r>
            <a:r>
              <a:rPr lang="en-US" sz="1000" dirty="0">
                <a:hlinkClick r:id="rId5"/>
              </a:rPr>
              <a:t>https://www.ncbi.nlm.nih.gov/books/NBK564398/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332E03-8912-32DF-BDFA-CF62061EC4B1}"/>
              </a:ext>
            </a:extLst>
          </p:cNvPr>
          <p:cNvSpPr txBox="1"/>
          <p:nvPr/>
        </p:nvSpPr>
        <p:spPr>
          <a:xfrm>
            <a:off x="183482" y="6385701"/>
            <a:ext cx="40756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Puri A. et al. - Meta-analysis: Incidence and risk of VTE with PICC (2022) — </a:t>
            </a:r>
            <a:r>
              <a:rPr lang="en-US" sz="1000" dirty="0">
                <a:hlinkClick r:id="rId6"/>
              </a:rPr>
              <a:t>https://pmc.ncbi.nlm.nih.gov/articles/PMC9360324/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78FFC4-32E9-D6AA-B33B-B00797B703D2}"/>
              </a:ext>
            </a:extLst>
          </p:cNvPr>
          <p:cNvSpPr txBox="1"/>
          <p:nvPr/>
        </p:nvSpPr>
        <p:spPr>
          <a:xfrm>
            <a:off x="7848600" y="6398912"/>
            <a:ext cx="4355431" cy="43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Recent meta-analyses comparing PICC vs CVC (2025 preprints/abstracts) — </a:t>
            </a:r>
            <a:r>
              <a:rPr lang="en-US" sz="1000" u="sng" dirty="0">
                <a:solidFill>
                  <a:srgbClr val="0000FF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  <a:hlinkClick r:id="rId7"/>
              </a:rPr>
              <a:t>https://pubmed.ncbi.nlm.nih.gov/39809588/</a:t>
            </a: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7448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6F1EF-0B30-172E-87A4-489A13266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42" y="24226"/>
            <a:ext cx="11778916" cy="854080"/>
          </a:xfrm>
        </p:spPr>
        <p:txBody>
          <a:bodyPr>
            <a:normAutofit/>
          </a:bodyPr>
          <a:lstStyle/>
          <a:p>
            <a:pPr algn="ctr"/>
            <a:r>
              <a:rPr lang="ro-RO" sz="4400" dirty="0"/>
              <a:t>Rolul asistentului medical în îngrijirea cateterelor</a:t>
            </a:r>
            <a:endParaRPr lang="en-US" sz="44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D21B652-CBCE-A5DD-AA3D-76ADAA5EB9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1305605"/>
              </p:ext>
            </p:extLst>
          </p:nvPr>
        </p:nvGraphicFramePr>
        <p:xfrm>
          <a:off x="584493" y="1193590"/>
          <a:ext cx="11023014" cy="2457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4338">
                  <a:extLst>
                    <a:ext uri="{9D8B030D-6E8A-4147-A177-3AD203B41FA5}">
                      <a16:colId xmlns:a16="http://schemas.microsoft.com/office/drawing/2014/main" val="292436051"/>
                    </a:ext>
                  </a:extLst>
                </a:gridCol>
                <a:gridCol w="3674338">
                  <a:extLst>
                    <a:ext uri="{9D8B030D-6E8A-4147-A177-3AD203B41FA5}">
                      <a16:colId xmlns:a16="http://schemas.microsoft.com/office/drawing/2014/main" val="4116139557"/>
                    </a:ext>
                  </a:extLst>
                </a:gridCol>
                <a:gridCol w="3674338">
                  <a:extLst>
                    <a:ext uri="{9D8B030D-6E8A-4147-A177-3AD203B41FA5}">
                      <a16:colId xmlns:a16="http://schemas.microsoft.com/office/drawing/2014/main" val="3634071614"/>
                    </a:ext>
                  </a:extLst>
                </a:gridCol>
              </a:tblGrid>
              <a:tr h="445730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PIVC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CVC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PICC line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84544"/>
                  </a:ext>
                </a:extLst>
              </a:tr>
              <a:tr h="1189750">
                <a:tc>
                  <a:txBody>
                    <a:bodyPr/>
                    <a:lstStyle/>
                    <a:p>
                      <a:r>
                        <a:rPr lang="ro-RO" dirty="0"/>
                        <a:t>- Supraveghere zilnică</a:t>
                      </a:r>
                    </a:p>
                    <a:p>
                      <a:r>
                        <a:rPr lang="ro-RO" dirty="0"/>
                        <a:t>- Pansament schimbat la 24-48 ore</a:t>
                      </a:r>
                    </a:p>
                    <a:p>
                      <a:r>
                        <a:rPr lang="ro-RO" dirty="0"/>
                        <a:t>- Tehnică aseptică</a:t>
                      </a:r>
                    </a:p>
                    <a:p>
                      <a:r>
                        <a:rPr lang="ro-RO" dirty="0"/>
                        <a:t>- Îndepărtarea branulei la nevoie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Asepsie strictă</a:t>
                      </a:r>
                    </a:p>
                    <a:p>
                      <a:r>
                        <a:rPr lang="ro-RO" dirty="0"/>
                        <a:t>- </a:t>
                      </a:r>
                      <a:r>
                        <a:rPr lang="ro-RO" u="sng" dirty="0"/>
                        <a:t>Manipulare minimă</a:t>
                      </a:r>
                    </a:p>
                    <a:p>
                      <a:r>
                        <a:rPr lang="ro-RO" dirty="0"/>
                        <a:t>- Pansament schimbat: 48 ore=&gt;tifon, 7 zile transparent, compromis=&gt;schimbat imediat  </a:t>
                      </a:r>
                    </a:p>
                    <a:p>
                      <a:r>
                        <a:rPr lang="ro-RO" dirty="0"/>
                        <a:t>- Recunoașterea complicațiilor.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Îngrijire zilnică</a:t>
                      </a:r>
                    </a:p>
                    <a:p>
                      <a:r>
                        <a:rPr lang="ro-RO" dirty="0"/>
                        <a:t>- Tehnică sterilă</a:t>
                      </a:r>
                    </a:p>
                    <a:p>
                      <a:r>
                        <a:rPr lang="ro-RO" dirty="0"/>
                        <a:t>- </a:t>
                      </a:r>
                      <a:r>
                        <a:rPr lang="ro-RO" u="sng" dirty="0"/>
                        <a:t>Educarea pacientului pentru autoîngrijire</a:t>
                      </a:r>
                    </a:p>
                    <a:p>
                      <a:r>
                        <a:rPr lang="ro-RO" dirty="0"/>
                        <a:t>- Pansament transparent schimbat la 7 zile sau imediat dacă este compromis.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21251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401F57B-67CC-C226-9334-717981D53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307" y="3871200"/>
            <a:ext cx="3505200" cy="24574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F11F0D-EDE4-D2E0-9053-CB09D465C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727739"/>
            <a:ext cx="3505200" cy="2600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229F32-BD61-B228-A1C9-7E502E20B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3" y="3871200"/>
            <a:ext cx="3505200" cy="23370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D49088-96AC-2867-7ABC-71817E9B6ABA}"/>
              </a:ext>
            </a:extLst>
          </p:cNvPr>
          <p:cNvSpPr txBox="1"/>
          <p:nvPr/>
        </p:nvSpPr>
        <p:spPr>
          <a:xfrm>
            <a:off x="4721392" y="6475650"/>
            <a:ext cx="34620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/>
              <a:t>StatPearls</a:t>
            </a:r>
            <a:r>
              <a:rPr lang="en-US" sz="1000" dirty="0"/>
              <a:t> - Care of a Central Line (2023) — </a:t>
            </a:r>
            <a:r>
              <a:rPr lang="en-US" sz="1000" dirty="0">
                <a:hlinkClick r:id="rId5"/>
              </a:rPr>
              <a:t>https://www.ncbi.nlm.nih.gov/books/NBK564398/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8327BC-574E-DB98-93E3-7D796E98AEC5}"/>
              </a:ext>
            </a:extLst>
          </p:cNvPr>
          <p:cNvSpPr txBox="1"/>
          <p:nvPr/>
        </p:nvSpPr>
        <p:spPr>
          <a:xfrm>
            <a:off x="183482" y="6385701"/>
            <a:ext cx="40756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Puri A. et al. - Meta-analysis: Incidence and risk of VTE with PICC (2022) — </a:t>
            </a:r>
            <a:r>
              <a:rPr lang="en-US" sz="1000" dirty="0">
                <a:hlinkClick r:id="rId6"/>
              </a:rPr>
              <a:t>https://pmc.ncbi.nlm.nih.gov/articles/PMC9360324/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129FF3-9EAE-5E3F-A643-DEC08821F6AE}"/>
              </a:ext>
            </a:extLst>
          </p:cNvPr>
          <p:cNvSpPr txBox="1"/>
          <p:nvPr/>
        </p:nvSpPr>
        <p:spPr>
          <a:xfrm>
            <a:off x="7848600" y="6398912"/>
            <a:ext cx="4355431" cy="43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Recent meta-analyses comparing PICC vs CVC (2025 preprints/abstracts) — </a:t>
            </a:r>
            <a:r>
              <a:rPr lang="en-US" sz="1000" u="sng" dirty="0">
                <a:solidFill>
                  <a:srgbClr val="0000FF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  <a:hlinkClick r:id="rId7"/>
              </a:rPr>
              <a:t>https://pubmed.ncbi.nlm.nih.gov/39809588/</a:t>
            </a: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1342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A2D69-FD9B-34D9-47EA-EAE3B011E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11" y="0"/>
            <a:ext cx="10359189" cy="732723"/>
          </a:xfrm>
        </p:spPr>
        <p:txBody>
          <a:bodyPr>
            <a:noAutofit/>
          </a:bodyPr>
          <a:lstStyle/>
          <a:p>
            <a:pPr algn="ctr"/>
            <a:r>
              <a:rPr lang="ro-RO" sz="4000" dirty="0"/>
              <a:t>Riscuri PIVC, CVC, PICC line – analiză comparativă </a:t>
            </a:r>
            <a:endParaRPr lang="en-US" sz="40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7FA0B3E-C77D-5D31-BA42-9672CF8B73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7100649"/>
              </p:ext>
            </p:extLst>
          </p:nvPr>
        </p:nvGraphicFramePr>
        <p:xfrm>
          <a:off x="152400" y="732723"/>
          <a:ext cx="11887199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8676">
                  <a:extLst>
                    <a:ext uri="{9D8B030D-6E8A-4147-A177-3AD203B41FA5}">
                      <a16:colId xmlns:a16="http://schemas.microsoft.com/office/drawing/2014/main" val="3629463694"/>
                    </a:ext>
                  </a:extLst>
                </a:gridCol>
                <a:gridCol w="3585692">
                  <a:extLst>
                    <a:ext uri="{9D8B030D-6E8A-4147-A177-3AD203B41FA5}">
                      <a16:colId xmlns:a16="http://schemas.microsoft.com/office/drawing/2014/main" val="2258972051"/>
                    </a:ext>
                  </a:extLst>
                </a:gridCol>
                <a:gridCol w="3154179">
                  <a:extLst>
                    <a:ext uri="{9D8B030D-6E8A-4147-A177-3AD203B41FA5}">
                      <a16:colId xmlns:a16="http://schemas.microsoft.com/office/drawing/2014/main" val="2003692084"/>
                    </a:ext>
                  </a:extLst>
                </a:gridCol>
                <a:gridCol w="3258652">
                  <a:extLst>
                    <a:ext uri="{9D8B030D-6E8A-4147-A177-3AD203B41FA5}">
                      <a16:colId xmlns:a16="http://schemas.microsoft.com/office/drawing/2014/main" val="1791498490"/>
                    </a:ext>
                  </a:extLst>
                </a:gridCol>
              </a:tblGrid>
              <a:tr h="76505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Risc de infecție asociat cateterului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/>
                        <a:t>Risc de tromboză asociat cateterului</a:t>
                      </a:r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/>
                        <a:t>Risc de eșec mecanic asociat cateterului</a:t>
                      </a:r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5801497"/>
                  </a:ext>
                </a:extLst>
              </a:tr>
              <a:tr h="310270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PIVC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Extravazare, flebită, infiltrare (după 24-72 ore de la inserție)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Obstrucție/ocluzii (apar frecvent în primele 72-96 ore)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6137341"/>
                  </a:ext>
                </a:extLst>
              </a:tr>
              <a:tr h="765050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CVC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Risc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semnificativ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infecție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sistemică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Risc moderat de tromboză venoasă profundă.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Pneumotorax, </a:t>
                      </a:r>
                    </a:p>
                    <a:p>
                      <a:r>
                        <a:rPr lang="ro-RO" dirty="0"/>
                        <a:t>- Hemotorax, </a:t>
                      </a:r>
                    </a:p>
                    <a:p>
                      <a:r>
                        <a:rPr lang="ro-RO" dirty="0"/>
                        <a:t>- Leziuni arteriale,</a:t>
                      </a:r>
                    </a:p>
                    <a:p>
                      <a:r>
                        <a:rPr lang="ro-RO" dirty="0"/>
                        <a:t>- Embolie pulmonară.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528060"/>
                  </a:ext>
                </a:extLst>
              </a:tr>
              <a:tr h="765050">
                <a:tc>
                  <a:txBody>
                    <a:bodyPr/>
                    <a:lstStyle/>
                    <a:p>
                      <a:pPr algn="ctr"/>
                      <a:r>
                        <a:rPr lang="ro-RO" dirty="0"/>
                        <a:t>PICC line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Celulită (2,2-23%)</a:t>
                      </a:r>
                    </a:p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Abcese </a:t>
                      </a:r>
                    </a:p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Infecție sistemică (incidență 1,1 vs 2,1 la 1000 zile PICC (domiciliu vs. spitalizare)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Risc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crescut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tromboză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venoasă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profundă</a:t>
                      </a:r>
                      <a:r>
                        <a:rPr lang="ro-R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- Leziuni nervoase</a:t>
                      </a:r>
                    </a:p>
                    <a:p>
                      <a:r>
                        <a:rPr lang="ro-RO" dirty="0"/>
                        <a:t>- Leziuni ale venelor </a:t>
                      </a:r>
                    </a:p>
                    <a:p>
                      <a:r>
                        <a:rPr lang="ro-RO" dirty="0"/>
                        <a:t>- Linie PICC blocată/ruptă</a:t>
                      </a:r>
                    </a:p>
                    <a:p>
                      <a:r>
                        <a:rPr lang="ro-RO" dirty="0"/>
                        <a:t>- Migrația/poziția incorectă</a:t>
                      </a:r>
                    </a:p>
                    <a:p>
                      <a:r>
                        <a:rPr lang="ro-RO" dirty="0"/>
                        <a:t>- Embolie pulmonară.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420219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4338D6-12A6-8EE2-53BA-89E50D7E8EA3}"/>
              </a:ext>
            </a:extLst>
          </p:cNvPr>
          <p:cNvSpPr txBox="1"/>
          <p:nvPr/>
        </p:nvSpPr>
        <p:spPr>
          <a:xfrm>
            <a:off x="264694" y="6445859"/>
            <a:ext cx="33177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Puri A, et al. Incidence and risk of venous thromboembolism associated with PICC. </a:t>
            </a:r>
            <a:r>
              <a:rPr lang="en-US" sz="1000" dirty="0" err="1"/>
              <a:t>Thromb</a:t>
            </a:r>
            <a:r>
              <a:rPr lang="en-US" sz="1000" dirty="0"/>
              <a:t> Res. 2022;214:24–32.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6FDF6-9B7C-361F-2968-7B0029B5680C}"/>
              </a:ext>
            </a:extLst>
          </p:cNvPr>
          <p:cNvSpPr txBox="1"/>
          <p:nvPr/>
        </p:nvSpPr>
        <p:spPr>
          <a:xfrm>
            <a:off x="4081713" y="6433827"/>
            <a:ext cx="355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Infusion Nurses Society. Infusion therapy standards of practice, 8th edition. J </a:t>
            </a:r>
            <a:r>
              <a:rPr lang="en-US" sz="1000" dirty="0" err="1"/>
              <a:t>Infus</a:t>
            </a:r>
            <a:r>
              <a:rPr lang="en-US" sz="1000" dirty="0"/>
              <a:t> Nurs. 2021;44(1 Suppl 1):S1–S224.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7A5D35-8B0D-9187-BBE1-2F6268B40AB3}"/>
              </a:ext>
            </a:extLst>
          </p:cNvPr>
          <p:cNvSpPr txBox="1"/>
          <p:nvPr/>
        </p:nvSpPr>
        <p:spPr>
          <a:xfrm>
            <a:off x="7839576" y="6356883"/>
            <a:ext cx="435242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CDC - Summary of Recommendations for prevention of intravascular catheter-related infections — </a:t>
            </a:r>
            <a:r>
              <a:rPr lang="en-US" sz="1000" dirty="0">
                <a:hlinkClick r:id="rId2"/>
              </a:rPr>
              <a:t>https://www.cdc.gov/infection-control/hcp/intravascular-catheter-related-infections/summary-recommendations.html</a:t>
            </a:r>
            <a:r>
              <a:rPr lang="ro-RO" sz="1000" dirty="0"/>
              <a:t> </a:t>
            </a:r>
            <a:endParaRPr lang="en-US" sz="1000" dirty="0"/>
          </a:p>
        </p:txBody>
      </p:sp>
      <p:pic>
        <p:nvPicPr>
          <p:cNvPr id="1026" name="Picture 2" descr="branula | Digi24">
            <a:extLst>
              <a:ext uri="{FF2B5EF4-FFF2-40B4-BE49-F238E27FC236}">
                <a16:creationId xmlns:a16="http://schemas.microsoft.com/office/drawing/2014/main" id="{E7AB9A8C-B6B3-73E5-ABB8-6683A6070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872" y="4996850"/>
            <a:ext cx="2944640" cy="126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urgical Treatment of Superior Vena Cava Syndrome in a Preterm Neonate -  Safak Alpat, Melih Alma, 2025">
            <a:extLst>
              <a:ext uri="{FF2B5EF4-FFF2-40B4-BE49-F238E27FC236}">
                <a16:creationId xmlns:a16="http://schemas.microsoft.com/office/drawing/2014/main" id="{E80E8401-DC9A-8706-10AE-ED4235F96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489" y="4959115"/>
            <a:ext cx="2944640" cy="137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nalysis of Peripherally Inserted Central Catheter Line Analysis of  Peripherally Inserted Central Catheter Line in Cancer Patien">
            <a:extLst>
              <a:ext uri="{FF2B5EF4-FFF2-40B4-BE49-F238E27FC236}">
                <a16:creationId xmlns:a16="http://schemas.microsoft.com/office/drawing/2014/main" id="{EE3B7124-A806-96D7-3232-F0CE27ADE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51684"/>
            <a:ext cx="1852863" cy="186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20-month-old male presents with acute onset of emesis">
            <a:extLst>
              <a:ext uri="{FF2B5EF4-FFF2-40B4-BE49-F238E27FC236}">
                <a16:creationId xmlns:a16="http://schemas.microsoft.com/office/drawing/2014/main" id="{5D4EBD2D-238C-ABA8-1F99-318CDD883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241" y="4960121"/>
            <a:ext cx="2944640" cy="139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51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71C6E-3814-5E65-FE7A-FF4A5DD71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152F1-0FB3-FD96-78D9-9EC969630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252"/>
            <a:ext cx="10058400" cy="782053"/>
          </a:xfrm>
        </p:spPr>
        <p:txBody>
          <a:bodyPr>
            <a:normAutofit/>
          </a:bodyPr>
          <a:lstStyle/>
          <a:p>
            <a:pPr algn="ctr"/>
            <a:r>
              <a:rPr lang="ro-RO" sz="4400" dirty="0"/>
              <a:t>Gestionarea riscurilor în cazul PICC line  </a:t>
            </a:r>
            <a:endParaRPr lang="en-US" sz="4400" dirty="0"/>
          </a:p>
        </p:txBody>
      </p:sp>
      <p:pic>
        <p:nvPicPr>
          <p:cNvPr id="4" name="Content Placeholder 29">
            <a:extLst>
              <a:ext uri="{FF2B5EF4-FFF2-40B4-BE49-F238E27FC236}">
                <a16:creationId xmlns:a16="http://schemas.microsoft.com/office/drawing/2014/main" id="{D4110051-B3C7-B78F-385C-3B7A087A5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916" y="1299410"/>
            <a:ext cx="3613485" cy="4559970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33FAD32-15F5-136B-91BE-C470D8302C2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1105" y="998620"/>
          <a:ext cx="7676148" cy="5089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092DF34-2E2D-F010-6E49-BAAF86072578}"/>
              </a:ext>
            </a:extLst>
          </p:cNvPr>
          <p:cNvSpPr txBox="1"/>
          <p:nvPr/>
        </p:nvSpPr>
        <p:spPr>
          <a:xfrm>
            <a:off x="183482" y="6385701"/>
            <a:ext cx="40756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Puri A. et al. - Meta-analysis: Incidence and risk of VTE with PICC (2022) — </a:t>
            </a:r>
            <a:r>
              <a:rPr lang="en-US" sz="1000" dirty="0">
                <a:hlinkClick r:id="rId8"/>
              </a:rPr>
              <a:t>https://pmc.ncbi.nlm.nih.gov/articles/PMC9360324/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FB9FE2-3278-67D3-F0A3-15D9168C3A26}"/>
              </a:ext>
            </a:extLst>
          </p:cNvPr>
          <p:cNvSpPr txBox="1"/>
          <p:nvPr/>
        </p:nvSpPr>
        <p:spPr>
          <a:xfrm>
            <a:off x="4552950" y="6457890"/>
            <a:ext cx="3113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/>
              <a:t>Montanarella</a:t>
            </a:r>
            <a:r>
              <a:rPr lang="en-US" sz="1000" dirty="0"/>
              <a:t> MJ - PICC line (2024) - NCBI Bookshelf — </a:t>
            </a:r>
            <a:r>
              <a:rPr lang="en-US" sz="1000" dirty="0">
                <a:hlinkClick r:id="rId9"/>
              </a:rPr>
              <a:t>https://www.ncbi.nlm.nih.gov/books/NBK573064/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C9271F-97FE-ECE2-24E7-9641D2C97593}"/>
              </a:ext>
            </a:extLst>
          </p:cNvPr>
          <p:cNvSpPr txBox="1"/>
          <p:nvPr/>
        </p:nvSpPr>
        <p:spPr>
          <a:xfrm>
            <a:off x="7959893" y="6394665"/>
            <a:ext cx="4003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Marsh N. et al. - Peripheral IV catheter failure (2021) — </a:t>
            </a:r>
            <a:r>
              <a:rPr lang="en-US" sz="1000" dirty="0">
                <a:hlinkClick r:id="rId10"/>
              </a:rPr>
              <a:t>https://www.sciencedirect.com/science/article/pii/S002074892100242X</a:t>
            </a:r>
            <a:r>
              <a:rPr lang="ro-RO" sz="1000" dirty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76739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E47A8-8D74-3D2A-83AC-365B33A53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E2985-D83B-AD45-93DA-E1378AE8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93" y="78367"/>
            <a:ext cx="10058400" cy="796239"/>
          </a:xfrm>
        </p:spPr>
        <p:txBody>
          <a:bodyPr>
            <a:normAutofit/>
          </a:bodyPr>
          <a:lstStyle/>
          <a:p>
            <a:pPr algn="ctr"/>
            <a:r>
              <a:rPr lang="ro-RO" sz="4400" dirty="0"/>
              <a:t>Îngrijirea PICC line</a:t>
            </a:r>
            <a:endParaRPr lang="en-US" sz="4400" dirty="0"/>
          </a:p>
        </p:txBody>
      </p:sp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FC5605DF-13AD-2F29-7212-7C71DAFC29BD}"/>
              </a:ext>
            </a:extLst>
          </p:cNvPr>
          <p:cNvSpPr/>
          <p:nvPr/>
        </p:nvSpPr>
        <p:spPr>
          <a:xfrm>
            <a:off x="649706" y="4734426"/>
            <a:ext cx="7772400" cy="1579086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Folosiți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echipă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specializată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(vascular access team)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pentru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selecți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inserți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și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îngrijir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 PICC line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Protocol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pentru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curățare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conform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ghidurilor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locale 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 US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Centers for Disease Control and Prevention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CDC 2024).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367C2-FAFA-5023-372F-69D65DCD4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683" y="3429000"/>
            <a:ext cx="2707105" cy="2713121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988F569-2A2B-64AF-704D-85881343F0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0755019"/>
              </p:ext>
            </p:extLst>
          </p:nvPr>
        </p:nvGraphicFramePr>
        <p:xfrm>
          <a:off x="487278" y="1094467"/>
          <a:ext cx="10635915" cy="3516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94C5021-34E7-920F-242B-CBBB61A8C667}"/>
              </a:ext>
            </a:extLst>
          </p:cNvPr>
          <p:cNvSpPr txBox="1"/>
          <p:nvPr/>
        </p:nvSpPr>
        <p:spPr>
          <a:xfrm>
            <a:off x="183482" y="6385701"/>
            <a:ext cx="40756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Puri A. et al. - Meta-analysis: Incidence and risk of VTE with PICC (2022) — </a:t>
            </a:r>
            <a:r>
              <a:rPr lang="en-US" sz="1000" dirty="0">
                <a:hlinkClick r:id="rId8"/>
              </a:rPr>
              <a:t>https://pmc.ncbi.nlm.nih.gov/articles/PMC9360324/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56D39D-46F6-6E37-B7F9-3D6BFBA293BF}"/>
              </a:ext>
            </a:extLst>
          </p:cNvPr>
          <p:cNvSpPr txBox="1"/>
          <p:nvPr/>
        </p:nvSpPr>
        <p:spPr>
          <a:xfrm>
            <a:off x="4105776" y="6457890"/>
            <a:ext cx="3113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/>
              <a:t>Montanarella</a:t>
            </a:r>
            <a:r>
              <a:rPr lang="en-US" sz="1000" dirty="0"/>
              <a:t> MJ - PICC line (2024) - NCBI Bookshelf — </a:t>
            </a:r>
            <a:r>
              <a:rPr lang="en-US" sz="1000" dirty="0">
                <a:hlinkClick r:id="rId9"/>
              </a:rPr>
              <a:t>https://www.ncbi.nlm.nih.gov/books/NBK573064/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24111A-0969-556C-478B-F0C1196BA4D2}"/>
              </a:ext>
            </a:extLst>
          </p:cNvPr>
          <p:cNvSpPr txBox="1"/>
          <p:nvPr/>
        </p:nvSpPr>
        <p:spPr>
          <a:xfrm>
            <a:off x="7932823" y="6385701"/>
            <a:ext cx="4003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Marsh N. et al. - Peripheral IV catheter failure (2021) — </a:t>
            </a:r>
            <a:r>
              <a:rPr lang="en-US" sz="1000" dirty="0">
                <a:hlinkClick r:id="rId10"/>
              </a:rPr>
              <a:t>https://www.sciencedirect.com/science/article/pii/S002074892100242X</a:t>
            </a:r>
            <a:r>
              <a:rPr lang="ro-RO" sz="1000" dirty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41881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8A9E9-B51C-53D4-4CC6-661067509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D519A-8B71-D2E8-617F-1CF190E09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44541"/>
            <a:ext cx="7507254" cy="844365"/>
          </a:xfrm>
        </p:spPr>
        <p:txBody>
          <a:bodyPr>
            <a:normAutofit/>
          </a:bodyPr>
          <a:lstStyle/>
          <a:p>
            <a:pPr algn="ctr"/>
            <a:r>
              <a:rPr lang="ro-RO" sz="4400" dirty="0"/>
              <a:t>Îngrijirea PICC line  </a:t>
            </a:r>
            <a:endParaRPr lang="en-US" sz="4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8C62F6-66A1-6CC4-EEF5-374B833E1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491" y="1251284"/>
            <a:ext cx="2149866" cy="32588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9DFAAA-19EC-E54B-B2F2-A92A5F7D7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106" y="3429001"/>
            <a:ext cx="3388894" cy="2755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30D9E9-12EA-D676-4E39-FD87956B3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34" y="372979"/>
            <a:ext cx="3467149" cy="2755232"/>
          </a:xfrm>
          <a:prstGeom prst="rect">
            <a:avLst/>
          </a:prstGeom>
        </p:spPr>
      </p:pic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8B0E4A7-9A80-FBB0-6F7E-1F44DD12EF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8005379"/>
              </p:ext>
            </p:extLst>
          </p:nvPr>
        </p:nvGraphicFramePr>
        <p:xfrm>
          <a:off x="120317" y="1143001"/>
          <a:ext cx="6097921" cy="5137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7A48D2-BB02-F816-E0F8-290377F3D6D5}"/>
              </a:ext>
            </a:extLst>
          </p:cNvPr>
          <p:cNvSpPr txBox="1"/>
          <p:nvPr/>
        </p:nvSpPr>
        <p:spPr>
          <a:xfrm>
            <a:off x="4105776" y="6457890"/>
            <a:ext cx="3113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/>
              <a:t>Montanarella</a:t>
            </a:r>
            <a:r>
              <a:rPr lang="en-US" sz="1000" dirty="0"/>
              <a:t> MJ - PICC line (2024) - NCBI Bookshelf — </a:t>
            </a:r>
            <a:r>
              <a:rPr lang="en-US" sz="1000" dirty="0">
                <a:hlinkClick r:id="rId10"/>
              </a:rPr>
              <a:t>https://www.ncbi.nlm.nih.gov/books/NBK573064/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6E97A5-13B2-795E-9BA1-2862020938FB}"/>
              </a:ext>
            </a:extLst>
          </p:cNvPr>
          <p:cNvSpPr txBox="1"/>
          <p:nvPr/>
        </p:nvSpPr>
        <p:spPr>
          <a:xfrm>
            <a:off x="102268" y="6457890"/>
            <a:ext cx="4003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Marsh N. et al. - Peripheral IV catheter failure (2021) — </a:t>
            </a:r>
            <a:r>
              <a:rPr lang="en-US" sz="1000" dirty="0">
                <a:hlinkClick r:id="rId11"/>
              </a:rPr>
              <a:t>https://www.sciencedirect.com/science/article/pii/S002074892100242X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7C8C41-2047-E457-965C-E24024C60AE3}"/>
              </a:ext>
            </a:extLst>
          </p:cNvPr>
          <p:cNvSpPr txBox="1"/>
          <p:nvPr/>
        </p:nvSpPr>
        <p:spPr>
          <a:xfrm>
            <a:off x="7848600" y="6398912"/>
            <a:ext cx="4355431" cy="43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Recent meta-analyses comparing PICC vs CVC (2025 preprints/abstracts) — </a:t>
            </a:r>
            <a:r>
              <a:rPr lang="en-US" sz="1000" u="sng" dirty="0">
                <a:solidFill>
                  <a:srgbClr val="0000FF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  <a:hlinkClick r:id="rId12"/>
              </a:rPr>
              <a:t>https://pubmed.ncbi.nlm.nih.gov/39809588/</a:t>
            </a: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2501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FAE38-3845-7353-D0BF-81D129433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249C-A634-4468-243E-0C6F69EA5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963" y="130061"/>
            <a:ext cx="10696073" cy="796239"/>
          </a:xfrm>
        </p:spPr>
        <p:txBody>
          <a:bodyPr>
            <a:normAutofit/>
          </a:bodyPr>
          <a:lstStyle/>
          <a:p>
            <a:pPr algn="ctr"/>
            <a:r>
              <a:rPr lang="ro-RO" sz="4400"/>
              <a:t>Folosirea PICC </a:t>
            </a:r>
            <a:r>
              <a:rPr lang="ro-RO" sz="4400" dirty="0"/>
              <a:t>line </a:t>
            </a:r>
            <a:r>
              <a:rPr lang="ro-RO" sz="4400"/>
              <a:t>la copii - avantaje majore </a:t>
            </a:r>
            <a:endParaRPr lang="en-US" sz="4400" dirty="0"/>
          </a:p>
        </p:txBody>
      </p:sp>
      <p:sp>
        <p:nvSpPr>
          <p:cNvPr id="4" name="Callout: Left Arrow 3">
            <a:extLst>
              <a:ext uri="{FF2B5EF4-FFF2-40B4-BE49-F238E27FC236}">
                <a16:creationId xmlns:a16="http://schemas.microsoft.com/office/drawing/2014/main" id="{AE66ED8E-2051-6012-B21A-2D445B432008}"/>
              </a:ext>
            </a:extLst>
          </p:cNvPr>
          <p:cNvSpPr/>
          <p:nvPr/>
        </p:nvSpPr>
        <p:spPr>
          <a:xfrm>
            <a:off x="8758988" y="1521993"/>
            <a:ext cx="3100137" cy="3814013"/>
          </a:xfrm>
          <a:prstGeom prst="left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PICC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contribuie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îmbunătățirea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funcționării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școlare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relațiilor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și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participării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copilului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viața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cotidiană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 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C6EFFB2-E06B-3EBD-3396-F13F3B8EF6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8993550"/>
              </p:ext>
            </p:extLst>
          </p:nvPr>
        </p:nvGraphicFramePr>
        <p:xfrm>
          <a:off x="513349" y="1070811"/>
          <a:ext cx="7680156" cy="5041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4703A84-190C-0B5A-6486-6A1103E9A65C}"/>
              </a:ext>
            </a:extLst>
          </p:cNvPr>
          <p:cNvSpPr txBox="1"/>
          <p:nvPr/>
        </p:nvSpPr>
        <p:spPr>
          <a:xfrm>
            <a:off x="4105776" y="6457890"/>
            <a:ext cx="3113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/>
              <a:t>Montanarella</a:t>
            </a:r>
            <a:r>
              <a:rPr lang="en-US" sz="1000" dirty="0"/>
              <a:t> MJ - PICC line (2024) - NCBI Bookshelf — </a:t>
            </a:r>
            <a:r>
              <a:rPr lang="en-US" sz="1000" dirty="0">
                <a:hlinkClick r:id="rId7"/>
              </a:rPr>
              <a:t>https://www.ncbi.nlm.nih.gov/books/NBK573064/</a:t>
            </a:r>
            <a:r>
              <a:rPr lang="ro-RO" sz="1000" dirty="0"/>
              <a:t>  </a:t>
            </a:r>
            <a:endParaRPr lang="en-US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CC5629-190E-0FA5-0FC6-BBB9425028BA}"/>
              </a:ext>
            </a:extLst>
          </p:cNvPr>
          <p:cNvSpPr txBox="1"/>
          <p:nvPr/>
        </p:nvSpPr>
        <p:spPr>
          <a:xfrm>
            <a:off x="102268" y="6457890"/>
            <a:ext cx="4003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Marsh N. et al. - Peripheral IV catheter failure (2021) — </a:t>
            </a:r>
            <a:r>
              <a:rPr lang="en-US" sz="1000" dirty="0">
                <a:hlinkClick r:id="rId8"/>
              </a:rPr>
              <a:t>https://www.sciencedirect.com/science/article/pii/S002074892100242X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DEA96E-D832-29DC-928C-F68F08EF55F8}"/>
              </a:ext>
            </a:extLst>
          </p:cNvPr>
          <p:cNvSpPr txBox="1"/>
          <p:nvPr/>
        </p:nvSpPr>
        <p:spPr>
          <a:xfrm>
            <a:off x="7848600" y="6398912"/>
            <a:ext cx="4355431" cy="43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Recent meta-analyses comparing PICC vs CVC (2025 preprints/abstracts) — </a:t>
            </a:r>
            <a:r>
              <a:rPr lang="en-US" sz="1000" u="sng" dirty="0">
                <a:solidFill>
                  <a:srgbClr val="0000FF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  <a:hlinkClick r:id="rId9"/>
              </a:rPr>
              <a:t>https://pubmed.ncbi.nlm.nih.gov/39809588/</a:t>
            </a: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0638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5F55D-00EE-FD41-8B27-2B488D820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979" y="-24300"/>
            <a:ext cx="5249243" cy="866274"/>
          </a:xfrm>
        </p:spPr>
        <p:txBody>
          <a:bodyPr/>
          <a:lstStyle/>
          <a:p>
            <a:pPr algn="ctr"/>
            <a:r>
              <a:rPr lang="ro-RO" dirty="0"/>
              <a:t>Concluzii  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A65A85-42EB-D0F5-C606-E3A3F2EA7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610" y="761801"/>
            <a:ext cx="4595527" cy="23793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DCF49C-AF11-8680-4ECE-CDE36042D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064" y="639464"/>
            <a:ext cx="5249243" cy="25016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B4614E-02E3-A436-0D86-B85421745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691" y="3832986"/>
            <a:ext cx="3816951" cy="2369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0157FA-C414-76E3-15C5-D296B04C5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0684" y="3766812"/>
            <a:ext cx="4073623" cy="25016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6D8AF8-C94E-4F5F-9B4E-A8F56933E5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4540" y="3371732"/>
            <a:ext cx="4293370" cy="224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1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F9F89-892C-2EF4-A78A-C9D25A2EF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765940"/>
          </a:xfrm>
        </p:spPr>
        <p:txBody>
          <a:bodyPr>
            <a:normAutofit/>
          </a:bodyPr>
          <a:lstStyle/>
          <a:p>
            <a:pPr algn="ctr"/>
            <a:r>
              <a:rPr lang="ro-RO" sz="4400" dirty="0"/>
              <a:t>Protocoale privind inserția PICC line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1529D-8D1D-8E7E-32CC-3DAF6078C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499" y="820704"/>
            <a:ext cx="4937760" cy="481062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accent2"/>
                </a:solidFill>
              </a:rPr>
              <a:t>România</a:t>
            </a:r>
            <a:r>
              <a:rPr lang="ro-RO" b="1" dirty="0"/>
              <a:t> 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1B682-C2AC-BC11-064D-DE5181289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8758" y="1299410"/>
            <a:ext cx="5807242" cy="484872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/>
              <a:t>În România nu există un protocol național unic, public, care să stabilească în mod explicit cine are dreptul să insereze PICC. Practica diferă în funcție de spital și resursele disponibile:</a:t>
            </a:r>
            <a:endParaRPr lang="ro-RO" sz="180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/>
              <a:t>Inserția este frecvent realizată de către medici specializați în radiologie intervențională sau ATI (Protocoale spitalicești România).</a:t>
            </a:r>
            <a:endParaRPr lang="ro-RO" sz="180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/>
              <a:t>În unele centre universitare există echipe de nursing specializat (vascular access teams), care efectuează inserția sub protocoale interne stricte (CIRSE 2023; Protocoale locale România).</a:t>
            </a:r>
            <a:endParaRPr lang="ro-RO" sz="180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/>
              <a:t>Documentele clinice locale menționează responsabilitatea echipei medicale pentru confirmarea poziției vârfului prin radiografie sau ECG (Protocoale ATI România).</a:t>
            </a:r>
            <a:r>
              <a:rPr lang="ro-RO" sz="1800"/>
              <a:t> </a:t>
            </a:r>
            <a:endParaRPr lang="en-US" sz="18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83640-001D-CA1F-942B-B9CDCA980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92302" y="679021"/>
            <a:ext cx="4937760" cy="481062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accent6">
                    <a:lumMod val="50000"/>
                  </a:schemeClr>
                </a:solidFill>
              </a:rPr>
              <a:t>Internațional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C61322-F730-165E-925B-52C321A1A0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1044597"/>
            <a:ext cx="5837722" cy="525995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600"/>
              <a:t>CDC</a:t>
            </a:r>
            <a:r>
              <a:rPr lang="ro-RO" sz="1600"/>
              <a:t> (US Health Agency)</a:t>
            </a:r>
            <a:r>
              <a:rPr lang="en-US" sz="1600"/>
              <a:t>:</a:t>
            </a:r>
            <a:r>
              <a:rPr lang="ro-RO" sz="1600"/>
              <a:t> I</a:t>
            </a:r>
            <a:r>
              <a:rPr lang="en-US" sz="1600"/>
              <a:t>nserția cateterelor</a:t>
            </a:r>
            <a:r>
              <a:rPr lang="ro-RO" sz="1600"/>
              <a:t> - </a:t>
            </a:r>
            <a:r>
              <a:rPr lang="en-US" sz="1600"/>
              <a:t>realizată numai de personal instruit și cu competență validată periodic (CDC, 2023).</a:t>
            </a:r>
            <a:endParaRPr lang="ro-RO" sz="160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/>
              <a:t>NCBI Bookshelf</a:t>
            </a:r>
            <a:r>
              <a:rPr lang="ro-RO" sz="1600"/>
              <a:t> (US National Institutes of Health)</a:t>
            </a:r>
            <a:r>
              <a:rPr lang="en-US" sz="1600"/>
              <a:t>: Inserția PICC efectuată de</a:t>
            </a:r>
            <a:r>
              <a:rPr lang="ro-RO" sz="1600"/>
              <a:t>:</a:t>
            </a:r>
            <a:r>
              <a:rPr lang="en-US" sz="1600"/>
              <a:t> medici, registered nurses sau physician assistants. Multe instituții utilizează echipe de vascular access nurses sau echipe mixte (Montanarella, NCBI 2024).</a:t>
            </a:r>
            <a:endParaRPr lang="ro-RO" sz="160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/>
              <a:t>INS (Infusion Nurses Society): Recunoaște rolul programelor nurse-led, dar impune certificarea și validarea competențelor (INS Standards 2021).</a:t>
            </a:r>
            <a:endParaRPr lang="ro-RO" sz="160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/>
              <a:t>NHS (UK</a:t>
            </a:r>
            <a:r>
              <a:rPr lang="ro-RO" sz="1600"/>
              <a:t> National Health Service</a:t>
            </a:r>
            <a:r>
              <a:rPr lang="en-US" sz="1600"/>
              <a:t>): Menționează explicit că inserția poate fi realizată de nurse specialists, medici sau radiografi instruiți, în funcție de resursele spitalului (NHS UK 2024).</a:t>
            </a:r>
            <a:endParaRPr lang="ro-RO" sz="160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/>
              <a:t>Australia: Protocoalele regionale (NSW, Queensland) permit inserția de către echipe nurse-led, dar numai după training și în condiții stricte de ghidaj ecografic (NSW Health 2019; Queensland Health 2020).</a:t>
            </a:r>
            <a:endParaRPr lang="ro-RO" sz="160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/>
              <a:t>Europa continentală: CIRSE</a:t>
            </a:r>
            <a:r>
              <a:rPr lang="ro-RO" sz="1600"/>
              <a:t> (Cardiovascular and Interventional Radiological Society of Europe)</a:t>
            </a:r>
            <a:r>
              <a:rPr lang="en-US" sz="1600"/>
              <a:t> promovează standardizarea prin materiale educaționale și protocoale, inclusiv traduse în limba română (CIRSE 2023).</a:t>
            </a:r>
            <a:r>
              <a:rPr lang="ro-RO" sz="1600"/>
              <a:t> </a:t>
            </a:r>
            <a:endParaRPr lang="en-US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588AB1-FFC5-8346-2D01-7D834B719745}"/>
              </a:ext>
            </a:extLst>
          </p:cNvPr>
          <p:cNvSpPr txBox="1"/>
          <p:nvPr/>
        </p:nvSpPr>
        <p:spPr>
          <a:xfrm>
            <a:off x="171450" y="6403126"/>
            <a:ext cx="38110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CDC. Guidelines for the Prevention of Intravascular Catheter-Related Infections. Clin Infect Dis. 2011;52(9):e162–93. Updated 2023.</a:t>
            </a:r>
            <a:r>
              <a:rPr lang="ro-RO" sz="1000" dirty="0"/>
              <a:t> </a:t>
            </a:r>
            <a:endParaRPr lang="en-US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4412B9-2F4A-28C3-09EB-7E7FF1BF2A60}"/>
              </a:ext>
            </a:extLst>
          </p:cNvPr>
          <p:cNvSpPr txBox="1"/>
          <p:nvPr/>
        </p:nvSpPr>
        <p:spPr>
          <a:xfrm>
            <a:off x="3813108" y="6426792"/>
            <a:ext cx="4809624" cy="43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000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Montanarella</a:t>
            </a: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MJ. Peripherally Inserted Central Catheter (PICC). NCBI Bookshelf. 2024. </a:t>
            </a:r>
            <a:r>
              <a:rPr lang="en-US" sz="1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  <a:hlinkClick r:id="rId2"/>
              </a:rPr>
              <a:t>https://www.ncbi.nlm.nih.gov/books/NBK482253/</a:t>
            </a:r>
            <a:r>
              <a:rPr lang="ro-RO" sz="1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EB4261-C65E-5DB4-C99A-3E2DBB2DEF21}"/>
              </a:ext>
            </a:extLst>
          </p:cNvPr>
          <p:cNvSpPr txBox="1"/>
          <p:nvPr/>
        </p:nvSpPr>
        <p:spPr>
          <a:xfrm>
            <a:off x="9061182" y="6426792"/>
            <a:ext cx="3049003" cy="435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Infusion Nurses Society. Infusion Therapy Standards of Practice. J </a:t>
            </a:r>
            <a:r>
              <a:rPr lang="en-US" sz="1000" dirty="0" err="1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Infus</a:t>
            </a:r>
            <a:r>
              <a:rPr lang="en-US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Nurs. 2021;44(1 Suppl 1):S1–S224.</a:t>
            </a:r>
            <a:r>
              <a:rPr lang="ro-RO" sz="10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en-US" sz="10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81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6FB6C-00CD-970E-3EF5-E038EE987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77FE3-3F6A-261E-6FF4-ADDCC5949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"/>
            <a:ext cx="10058400" cy="765940"/>
          </a:xfrm>
        </p:spPr>
        <p:txBody>
          <a:bodyPr>
            <a:normAutofit/>
          </a:bodyPr>
          <a:lstStyle/>
          <a:p>
            <a:pPr algn="ctr"/>
            <a:r>
              <a:rPr lang="ro-RO" sz="4400" dirty="0"/>
              <a:t>Protocoale privind inserția PICC line</a:t>
            </a: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A3825-8A78-C775-B006-4EB5C591A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499" y="820704"/>
            <a:ext cx="4937760" cy="481062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accent2"/>
                </a:solidFill>
              </a:rPr>
              <a:t>România</a:t>
            </a:r>
            <a:r>
              <a:rPr lang="ro-RO" b="1" dirty="0"/>
              <a:t> 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D5E919-FF01-88C6-A086-C12123B54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8758" y="1299410"/>
            <a:ext cx="5807242" cy="484872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1600" dirty="0" err="1"/>
              <a:t>Inserția</a:t>
            </a:r>
            <a:r>
              <a:rPr lang="en-US" sz="1600" dirty="0"/>
              <a:t> PICC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realizată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principal de </a:t>
            </a:r>
            <a:r>
              <a:rPr lang="en-US" sz="1600" dirty="0" err="1"/>
              <a:t>medici</a:t>
            </a:r>
            <a:r>
              <a:rPr lang="en-US" sz="1600" dirty="0"/>
              <a:t> ATI </a:t>
            </a:r>
            <a:r>
              <a:rPr lang="en-US" sz="1600" dirty="0" err="1"/>
              <a:t>sau</a:t>
            </a:r>
            <a:r>
              <a:rPr lang="en-US" sz="1600" dirty="0"/>
              <a:t> </a:t>
            </a:r>
            <a:r>
              <a:rPr lang="en-US" sz="1600" dirty="0" err="1"/>
              <a:t>radiologi</a:t>
            </a:r>
            <a:r>
              <a:rPr lang="en-US" sz="1600" dirty="0"/>
              <a:t> </a:t>
            </a:r>
            <a:r>
              <a:rPr lang="en-US" sz="1600" dirty="0" err="1"/>
              <a:t>intervenționiști</a:t>
            </a:r>
            <a:r>
              <a:rPr lang="en-US" sz="1600" dirty="0"/>
              <a:t>, conform </a:t>
            </a:r>
            <a:r>
              <a:rPr lang="en-US" sz="1600" dirty="0" err="1"/>
              <a:t>protocoalelor</a:t>
            </a:r>
            <a:r>
              <a:rPr lang="en-US" sz="1600" dirty="0"/>
              <a:t> interne </a:t>
            </a:r>
            <a:r>
              <a:rPr lang="en-US" sz="1600" dirty="0" err="1"/>
              <a:t>spitalicești</a:t>
            </a:r>
            <a:r>
              <a:rPr lang="en-US" sz="1600" dirty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unele</a:t>
            </a:r>
            <a:r>
              <a:rPr lang="en-US" sz="1600" dirty="0"/>
              <a:t> </a:t>
            </a:r>
            <a:r>
              <a:rPr lang="en-US" sz="1600" dirty="0" err="1"/>
              <a:t>centre</a:t>
            </a:r>
            <a:r>
              <a:rPr lang="en-US" sz="1600" dirty="0"/>
              <a:t> </a:t>
            </a:r>
            <a:r>
              <a:rPr lang="en-US" sz="1600" dirty="0" err="1"/>
              <a:t>universitare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oncologice</a:t>
            </a:r>
            <a:r>
              <a:rPr lang="en-US" sz="1600" dirty="0"/>
              <a:t> </a:t>
            </a:r>
            <a:r>
              <a:rPr lang="en-US" sz="1600" dirty="0" err="1"/>
              <a:t>există</a:t>
            </a:r>
            <a:r>
              <a:rPr lang="en-US" sz="1600" dirty="0"/>
              <a:t> </a:t>
            </a:r>
            <a:r>
              <a:rPr lang="en-US" sz="1600" dirty="0" err="1"/>
              <a:t>echipe</a:t>
            </a:r>
            <a:r>
              <a:rPr lang="en-US" sz="1600" dirty="0"/>
              <a:t> de </a:t>
            </a:r>
            <a:r>
              <a:rPr lang="en-US" sz="1600" i="1" dirty="0"/>
              <a:t>vascular access</a:t>
            </a:r>
            <a:r>
              <a:rPr lang="en-US" sz="1600" dirty="0"/>
              <a:t> </a:t>
            </a:r>
            <a:r>
              <a:rPr lang="en-US" sz="1600" dirty="0" err="1"/>
              <a:t>unde</a:t>
            </a:r>
            <a:r>
              <a:rPr lang="en-US" sz="1600" dirty="0"/>
              <a:t> </a:t>
            </a:r>
            <a:r>
              <a:rPr lang="en-US" sz="1600" dirty="0" err="1"/>
              <a:t>asistente</a:t>
            </a:r>
            <a:r>
              <a:rPr lang="en-US" sz="1600" dirty="0"/>
              <a:t> </a:t>
            </a:r>
            <a:r>
              <a:rPr lang="en-US" sz="1600" dirty="0" err="1"/>
              <a:t>medicale</a:t>
            </a:r>
            <a:r>
              <a:rPr lang="en-US" sz="1600" dirty="0"/>
              <a:t> </a:t>
            </a:r>
            <a:r>
              <a:rPr lang="en-US" sz="1600" dirty="0" err="1"/>
              <a:t>specializate</a:t>
            </a:r>
            <a:r>
              <a:rPr lang="en-US" sz="1600" dirty="0"/>
              <a:t> </a:t>
            </a:r>
            <a:r>
              <a:rPr lang="en-US" sz="1600" dirty="0" err="1"/>
              <a:t>participă</a:t>
            </a:r>
            <a:r>
              <a:rPr lang="en-US" sz="1600" dirty="0"/>
              <a:t> la </a:t>
            </a:r>
            <a:r>
              <a:rPr lang="en-US" sz="1600" dirty="0" err="1"/>
              <a:t>procedură</a:t>
            </a:r>
            <a:r>
              <a:rPr lang="en-US" sz="1600" dirty="0"/>
              <a:t>, </a:t>
            </a:r>
            <a:r>
              <a:rPr lang="en-US" sz="1600" dirty="0" err="1"/>
              <a:t>însă</a:t>
            </a:r>
            <a:r>
              <a:rPr lang="en-US" sz="1600" dirty="0"/>
              <a:t> nu </a:t>
            </a:r>
            <a:r>
              <a:rPr lang="en-US" sz="1600" dirty="0" err="1"/>
              <a:t>există</a:t>
            </a:r>
            <a:r>
              <a:rPr lang="en-US" sz="1600" dirty="0"/>
              <a:t> o </a:t>
            </a:r>
            <a:r>
              <a:rPr lang="en-US" sz="1600" dirty="0" err="1"/>
              <a:t>certificare</a:t>
            </a:r>
            <a:r>
              <a:rPr lang="en-US" sz="1600" dirty="0"/>
              <a:t> </a:t>
            </a:r>
            <a:r>
              <a:rPr lang="en-US" sz="1600" dirty="0" err="1"/>
              <a:t>oficială</a:t>
            </a:r>
            <a:r>
              <a:rPr lang="en-US" sz="1600" dirty="0"/>
              <a:t> </a:t>
            </a:r>
            <a:r>
              <a:rPr lang="en-US" sz="1600" dirty="0" err="1"/>
              <a:t>recunoscută</a:t>
            </a:r>
            <a:r>
              <a:rPr lang="en-US" sz="1600" dirty="0"/>
              <a:t> </a:t>
            </a:r>
            <a:r>
              <a:rPr lang="en-US" sz="1600" dirty="0" err="1"/>
              <a:t>național</a:t>
            </a:r>
            <a:r>
              <a:rPr lang="en-US" sz="1600" dirty="0"/>
              <a:t>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dirty="0" err="1"/>
              <a:t>Programele</a:t>
            </a:r>
            <a:r>
              <a:rPr lang="en-US" sz="1600" dirty="0"/>
              <a:t> de </a:t>
            </a:r>
            <a:r>
              <a:rPr lang="en-US" sz="1600" dirty="0" err="1"/>
              <a:t>formare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asistente</a:t>
            </a:r>
            <a:r>
              <a:rPr lang="en-US" sz="1600" dirty="0"/>
              <a:t> se </a:t>
            </a:r>
            <a:r>
              <a:rPr lang="en-US" sz="1600" dirty="0" err="1"/>
              <a:t>limitează</a:t>
            </a:r>
            <a:r>
              <a:rPr lang="en-US" sz="1600" dirty="0"/>
              <a:t> la </a:t>
            </a:r>
            <a:r>
              <a:rPr lang="en-US" sz="1600" dirty="0" err="1"/>
              <a:t>tehnici</a:t>
            </a:r>
            <a:r>
              <a:rPr lang="en-US" sz="1600" dirty="0"/>
              <a:t> generale de nursing, </a:t>
            </a:r>
            <a:r>
              <a:rPr lang="en-US" sz="1600" dirty="0" err="1"/>
              <a:t>fără</a:t>
            </a:r>
            <a:r>
              <a:rPr lang="en-US" sz="1600" dirty="0"/>
              <a:t> module </a:t>
            </a:r>
            <a:r>
              <a:rPr lang="en-US" sz="1600" dirty="0" err="1"/>
              <a:t>specifice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PICC:</a:t>
            </a:r>
          </a:p>
          <a:p>
            <a:pPr lvl="1"/>
            <a:r>
              <a:rPr lang="en-US" sz="1600" b="1" dirty="0"/>
              <a:t>Academia </a:t>
            </a:r>
            <a:r>
              <a:rPr lang="en-US" sz="1600" b="1" dirty="0" err="1"/>
              <a:t>Europeană</a:t>
            </a:r>
            <a:r>
              <a:rPr lang="en-US" sz="1600" b="1" dirty="0"/>
              <a:t> </a:t>
            </a:r>
            <a:r>
              <a:rPr lang="en-US" sz="1600" b="1" dirty="0" err="1"/>
              <a:t>pentru</a:t>
            </a:r>
            <a:r>
              <a:rPr lang="en-US" sz="1600" b="1" dirty="0"/>
              <a:t> </a:t>
            </a:r>
            <a:r>
              <a:rPr lang="en-US" sz="1600" b="1" dirty="0" err="1"/>
              <a:t>Asistenți</a:t>
            </a:r>
            <a:r>
              <a:rPr lang="en-US" sz="1600" b="1" dirty="0"/>
              <a:t> </a:t>
            </a:r>
            <a:r>
              <a:rPr lang="en-US" sz="1600" b="1" dirty="0" err="1"/>
              <a:t>Medicali</a:t>
            </a:r>
            <a:r>
              <a:rPr lang="en-US" sz="1600" dirty="0"/>
              <a:t> </a:t>
            </a:r>
            <a:r>
              <a:rPr lang="en-US" sz="1600" dirty="0" err="1"/>
              <a:t>oferă</a:t>
            </a:r>
            <a:r>
              <a:rPr lang="en-US" sz="1600" dirty="0"/>
              <a:t> </a:t>
            </a:r>
            <a:r>
              <a:rPr lang="en-US" sz="1600" dirty="0" err="1"/>
              <a:t>cursuri</a:t>
            </a:r>
            <a:r>
              <a:rPr lang="en-US" sz="1600" dirty="0"/>
              <a:t> de </a:t>
            </a:r>
            <a:r>
              <a:rPr lang="en-US" sz="1600" dirty="0" err="1"/>
              <a:t>perfecționare</a:t>
            </a:r>
            <a:r>
              <a:rPr lang="en-US" sz="1600" dirty="0"/>
              <a:t> </a:t>
            </a:r>
            <a:r>
              <a:rPr lang="en-US" sz="1600" dirty="0" err="1"/>
              <a:t>generală</a:t>
            </a:r>
            <a:r>
              <a:rPr lang="en-US" sz="1600" dirty="0"/>
              <a:t> (</a:t>
            </a:r>
            <a:r>
              <a:rPr lang="en-US" sz="1600" dirty="0" err="1"/>
              <a:t>Medichub</a:t>
            </a:r>
            <a:r>
              <a:rPr lang="en-US" sz="1600" dirty="0"/>
              <a:t>, 2024).</a:t>
            </a:r>
          </a:p>
          <a:p>
            <a:pPr lvl="1"/>
            <a:r>
              <a:rPr lang="en-US" sz="1600" b="1" dirty="0" err="1"/>
              <a:t>Programe</a:t>
            </a:r>
            <a:r>
              <a:rPr lang="en-US" sz="1600" b="1" dirty="0"/>
              <a:t> </a:t>
            </a:r>
            <a:r>
              <a:rPr lang="en-US" sz="1600" b="1" dirty="0" err="1"/>
              <a:t>gratuite</a:t>
            </a:r>
            <a:r>
              <a:rPr lang="en-US" sz="1600" b="1" dirty="0"/>
              <a:t> </a:t>
            </a:r>
            <a:r>
              <a:rPr lang="en-US" sz="1600" b="1" dirty="0" err="1"/>
              <a:t>pentru</a:t>
            </a:r>
            <a:r>
              <a:rPr lang="en-US" sz="1600" b="1" dirty="0"/>
              <a:t> </a:t>
            </a:r>
            <a:r>
              <a:rPr lang="en-US" sz="1600" b="1" dirty="0" err="1"/>
              <a:t>completarea</a:t>
            </a:r>
            <a:r>
              <a:rPr lang="en-US" sz="1600" b="1" dirty="0"/>
              <a:t> </a:t>
            </a:r>
            <a:r>
              <a:rPr lang="en-US" sz="1600" b="1" dirty="0" err="1"/>
              <a:t>formării</a:t>
            </a:r>
            <a:r>
              <a:rPr lang="en-US" sz="1600" b="1" dirty="0"/>
              <a:t> </a:t>
            </a:r>
            <a:r>
              <a:rPr lang="en-US" sz="1600" b="1" dirty="0" err="1"/>
              <a:t>inițiale</a:t>
            </a:r>
            <a:r>
              <a:rPr lang="en-US" sz="1600" dirty="0"/>
              <a:t> </a:t>
            </a:r>
            <a:r>
              <a:rPr lang="en-US" sz="1600" dirty="0" err="1"/>
              <a:t>adresate</a:t>
            </a:r>
            <a:r>
              <a:rPr lang="en-US" sz="1600" dirty="0"/>
              <a:t> </a:t>
            </a:r>
            <a:r>
              <a:rPr lang="en-US" sz="1600" dirty="0" err="1"/>
              <a:t>asistenților</a:t>
            </a:r>
            <a:r>
              <a:rPr lang="en-US" sz="1600" dirty="0"/>
              <a:t> </a:t>
            </a:r>
            <a:r>
              <a:rPr lang="en-US" sz="1600" dirty="0" err="1"/>
              <a:t>medicali</a:t>
            </a:r>
            <a:r>
              <a:rPr lang="en-US" sz="1600" dirty="0"/>
              <a:t> (</a:t>
            </a:r>
            <a:r>
              <a:rPr lang="en-US" sz="1600" u="sng" dirty="0" err="1">
                <a:hlinkClick r:id="rId2"/>
              </a:rPr>
              <a:t>InfoInstituții</a:t>
            </a:r>
            <a:r>
              <a:rPr lang="en-US" sz="1600" u="sng" dirty="0">
                <a:hlinkClick r:id="rId2"/>
              </a:rPr>
              <a:t>, 2024</a:t>
            </a:r>
            <a:r>
              <a:rPr lang="en-US" sz="1600" dirty="0"/>
              <a:t>).</a:t>
            </a:r>
            <a:endParaRPr lang="ro-RO" sz="1600" dirty="0"/>
          </a:p>
          <a:p>
            <a:pPr lvl="1"/>
            <a:endParaRPr lang="en-U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Pe </a:t>
            </a:r>
            <a:r>
              <a:rPr lang="en-US" sz="1600" dirty="0" err="1"/>
              <a:t>baza</a:t>
            </a:r>
            <a:r>
              <a:rPr lang="en-US" sz="1600" dirty="0"/>
              <a:t> </a:t>
            </a:r>
            <a:r>
              <a:rPr lang="en-US" sz="1600" dirty="0" err="1"/>
              <a:t>modelelor</a:t>
            </a:r>
            <a:r>
              <a:rPr lang="en-US" sz="1600" dirty="0"/>
              <a:t> </a:t>
            </a:r>
            <a:r>
              <a:rPr lang="en-US" sz="1600" dirty="0" err="1"/>
              <a:t>internaționale</a:t>
            </a:r>
            <a:r>
              <a:rPr lang="en-US" sz="1600" dirty="0"/>
              <a:t> (INS Standards, CDC Guidelines), un program </a:t>
            </a:r>
            <a:r>
              <a:rPr lang="en-US" sz="1600" dirty="0" err="1"/>
              <a:t>românesc</a:t>
            </a:r>
            <a:r>
              <a:rPr lang="en-US" sz="1600" dirty="0"/>
              <a:t> de </a:t>
            </a:r>
            <a:r>
              <a:rPr lang="en-US" sz="1600" dirty="0" err="1"/>
              <a:t>formare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asistente</a:t>
            </a:r>
            <a:r>
              <a:rPr lang="en-US" sz="1600" dirty="0"/>
              <a:t> </a:t>
            </a:r>
            <a:r>
              <a:rPr lang="en-US" sz="1600" dirty="0" err="1"/>
              <a:t>medicale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</a:t>
            </a:r>
            <a:r>
              <a:rPr lang="en-US" sz="1600" dirty="0" err="1"/>
              <a:t>trebui</a:t>
            </a:r>
            <a:r>
              <a:rPr lang="en-US" sz="1600" dirty="0"/>
              <a:t> </a:t>
            </a:r>
            <a:r>
              <a:rPr lang="en-US" sz="1600" dirty="0" err="1"/>
              <a:t>să</a:t>
            </a:r>
            <a:r>
              <a:rPr lang="en-US" sz="1600" dirty="0"/>
              <a:t> </a:t>
            </a:r>
            <a:r>
              <a:rPr lang="en-US" sz="1600" dirty="0" err="1"/>
              <a:t>includă</a:t>
            </a:r>
            <a:r>
              <a:rPr lang="en-US" sz="1600" dirty="0"/>
              <a:t>:</a:t>
            </a:r>
            <a:r>
              <a:rPr lang="ro-RO" sz="1600" dirty="0"/>
              <a:t> </a:t>
            </a:r>
            <a:r>
              <a:rPr lang="ro-RO" sz="1600" b="1" dirty="0"/>
              <a:t>modu</a:t>
            </a:r>
            <a:r>
              <a:rPr lang="en-US" sz="1600" b="1" dirty="0"/>
              <a:t>l </a:t>
            </a:r>
            <a:r>
              <a:rPr lang="en-US" sz="1600" b="1" dirty="0" err="1"/>
              <a:t>teoretic</a:t>
            </a:r>
            <a:r>
              <a:rPr lang="ro-RO" sz="1600" b="1" dirty="0"/>
              <a:t>, m</a:t>
            </a:r>
            <a:r>
              <a:rPr lang="en-US" sz="1600" b="1" dirty="0" err="1"/>
              <a:t>odul</a:t>
            </a:r>
            <a:r>
              <a:rPr lang="en-US" sz="1600" b="1" dirty="0"/>
              <a:t> </a:t>
            </a:r>
            <a:r>
              <a:rPr lang="en-US" sz="1600" b="1" dirty="0" err="1"/>
              <a:t>practic</a:t>
            </a:r>
            <a:r>
              <a:rPr lang="ro-RO" sz="1600" b="1" dirty="0"/>
              <a:t>, e</a:t>
            </a:r>
            <a:r>
              <a:rPr lang="en-US" sz="1600" b="1" dirty="0" err="1"/>
              <a:t>valuarea</a:t>
            </a:r>
            <a:r>
              <a:rPr lang="en-US" sz="1600" b="1" dirty="0"/>
              <a:t> </a:t>
            </a:r>
            <a:r>
              <a:rPr lang="en-US" sz="1600" b="1" dirty="0" err="1"/>
              <a:t>competenței</a:t>
            </a:r>
            <a:r>
              <a:rPr lang="ro-RO" sz="1600" b="1" dirty="0"/>
              <a:t>, c</a:t>
            </a:r>
            <a:r>
              <a:rPr lang="en-US" sz="1600" b="1" dirty="0" err="1"/>
              <a:t>ertificare</a:t>
            </a:r>
            <a:r>
              <a:rPr lang="ro-RO" sz="1600" b="1" dirty="0"/>
              <a:t> și e</a:t>
            </a:r>
            <a:r>
              <a:rPr lang="en-US" sz="1600" b="1" dirty="0" err="1"/>
              <a:t>ducație</a:t>
            </a:r>
            <a:r>
              <a:rPr lang="en-US" sz="1600" b="1" dirty="0"/>
              <a:t> </a:t>
            </a:r>
            <a:r>
              <a:rPr lang="en-US" sz="1600" b="1" dirty="0" err="1"/>
              <a:t>continuă</a:t>
            </a:r>
            <a:r>
              <a:rPr lang="ro-RO" sz="1600" b="1" dirty="0"/>
              <a:t>.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ECA3DF-4D79-B6CE-67AB-7E88C81010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91701" y="820704"/>
            <a:ext cx="4937760" cy="481062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accent6">
                    <a:lumMod val="50000"/>
                  </a:schemeClr>
                </a:solidFill>
              </a:rPr>
              <a:t>Internațional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5D55768-0B23-109A-29B7-BF5D945191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1299411"/>
            <a:ext cx="5837722" cy="484872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1600" b="1" dirty="0"/>
              <a:t>PICC 101, PICC 103, Online PICC Education Program – Infusion Knowledge</a:t>
            </a:r>
            <a:br>
              <a:rPr lang="en-US" sz="1500" dirty="0"/>
            </a:br>
            <a:r>
              <a:rPr lang="en-US" sz="1500" dirty="0"/>
              <a:t>Program online </a:t>
            </a:r>
            <a:r>
              <a:rPr lang="en-US" sz="1500" dirty="0" err="1"/>
              <a:t>ce</a:t>
            </a:r>
            <a:r>
              <a:rPr lang="en-US" sz="1500" dirty="0"/>
              <a:t> </a:t>
            </a:r>
            <a:r>
              <a:rPr lang="en-US" sz="1500" dirty="0" err="1"/>
              <a:t>acoperă</a:t>
            </a:r>
            <a:r>
              <a:rPr lang="en-US" sz="1500" dirty="0"/>
              <a:t> </a:t>
            </a:r>
            <a:r>
              <a:rPr lang="en-US" sz="1500" dirty="0" err="1"/>
              <a:t>noțiuni</a:t>
            </a:r>
            <a:r>
              <a:rPr lang="en-US" sz="1500" dirty="0"/>
              <a:t> </a:t>
            </a:r>
            <a:r>
              <a:rPr lang="en-US" sz="1500" dirty="0" err="1"/>
              <a:t>teoretice</a:t>
            </a:r>
            <a:r>
              <a:rPr lang="en-US" sz="1500" dirty="0"/>
              <a:t> </a:t>
            </a:r>
            <a:r>
              <a:rPr lang="en-US" sz="1500" dirty="0" err="1"/>
              <a:t>și</a:t>
            </a:r>
            <a:r>
              <a:rPr lang="en-US" sz="1500" dirty="0"/>
              <a:t> practice </a:t>
            </a:r>
            <a:r>
              <a:rPr lang="en-US" sz="1500" dirty="0" err="1"/>
              <a:t>privind</a:t>
            </a:r>
            <a:r>
              <a:rPr lang="en-US" sz="1500" dirty="0"/>
              <a:t> </a:t>
            </a:r>
            <a:r>
              <a:rPr lang="en-US" sz="1500" dirty="0" err="1"/>
              <a:t>inserția</a:t>
            </a:r>
            <a:r>
              <a:rPr lang="en-US" sz="1500" dirty="0"/>
              <a:t> PICC, </a:t>
            </a:r>
            <a:r>
              <a:rPr lang="en-US" sz="1500" dirty="0" err="1"/>
              <a:t>complicațiile</a:t>
            </a:r>
            <a:r>
              <a:rPr lang="en-US" sz="1500" dirty="0"/>
              <a:t> </a:t>
            </a:r>
            <a:r>
              <a:rPr lang="en-US" sz="1500" dirty="0" err="1"/>
              <a:t>și</a:t>
            </a:r>
            <a:r>
              <a:rPr lang="en-US" sz="1500" dirty="0"/>
              <a:t> </a:t>
            </a:r>
            <a:r>
              <a:rPr lang="en-US" sz="1500" dirty="0" err="1"/>
              <a:t>ghidajul</a:t>
            </a:r>
            <a:r>
              <a:rPr lang="en-US" sz="1500" dirty="0"/>
              <a:t> </a:t>
            </a:r>
            <a:r>
              <a:rPr lang="en-US" sz="1500" dirty="0" err="1"/>
              <a:t>ecografic</a:t>
            </a:r>
            <a:r>
              <a:rPr lang="ro-RO" sz="1500" dirty="0"/>
              <a:t> </a:t>
            </a:r>
            <a:r>
              <a:rPr lang="en-US" sz="1500" dirty="0"/>
              <a:t>(Infusion Knowledge, 2024 – </a:t>
            </a:r>
            <a:r>
              <a:rPr lang="en-US" sz="1500" u="sng" dirty="0">
                <a:hlinkClick r:id="rId3"/>
              </a:rPr>
              <a:t>link</a:t>
            </a:r>
            <a:r>
              <a:rPr lang="en-US" sz="1500" dirty="0"/>
              <a:t>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b="1" dirty="0"/>
              <a:t>Vascular Wellness – PICC and Midline Insertion Training</a:t>
            </a:r>
            <a:br>
              <a:rPr lang="en-US" sz="1500" dirty="0"/>
            </a:br>
            <a:r>
              <a:rPr lang="en-US" sz="1500" dirty="0"/>
              <a:t>Program </a:t>
            </a:r>
            <a:r>
              <a:rPr lang="en-US" sz="1500" dirty="0" err="1"/>
              <a:t>intensiv</a:t>
            </a:r>
            <a:r>
              <a:rPr lang="en-US" sz="1500" dirty="0"/>
              <a:t> cu module de </a:t>
            </a:r>
            <a:r>
              <a:rPr lang="en-US" sz="1500" dirty="0" err="1"/>
              <a:t>teorie</a:t>
            </a:r>
            <a:r>
              <a:rPr lang="en-US" sz="1500" dirty="0"/>
              <a:t> </a:t>
            </a:r>
            <a:r>
              <a:rPr lang="en-US" sz="1500" dirty="0" err="1"/>
              <a:t>și</a:t>
            </a:r>
            <a:r>
              <a:rPr lang="en-US" sz="1500" dirty="0"/>
              <a:t> </a:t>
            </a:r>
            <a:r>
              <a:rPr lang="en-US" sz="1500" dirty="0" err="1"/>
              <a:t>practică</a:t>
            </a:r>
            <a:r>
              <a:rPr lang="en-US" sz="1500" dirty="0"/>
              <a:t> </a:t>
            </a:r>
            <a:r>
              <a:rPr lang="en-US" sz="1500" dirty="0" err="1"/>
              <a:t>pentru</a:t>
            </a:r>
            <a:r>
              <a:rPr lang="en-US" sz="1500" dirty="0"/>
              <a:t> </a:t>
            </a:r>
            <a:r>
              <a:rPr lang="en-US" sz="1500" dirty="0" err="1"/>
              <a:t>asistente</a:t>
            </a:r>
            <a:r>
              <a:rPr lang="en-US" sz="1500" dirty="0"/>
              <a:t> </a:t>
            </a:r>
            <a:r>
              <a:rPr lang="en-US" sz="1500" dirty="0" err="1"/>
              <a:t>medicale</a:t>
            </a:r>
            <a:r>
              <a:rPr lang="en-US" sz="1500" dirty="0"/>
              <a:t> (Registered Nurses), </a:t>
            </a:r>
            <a:r>
              <a:rPr lang="en-US" sz="1500" dirty="0" err="1"/>
              <a:t>incluzând</a:t>
            </a:r>
            <a:r>
              <a:rPr lang="en-US" sz="1500" dirty="0"/>
              <a:t> </a:t>
            </a:r>
            <a:r>
              <a:rPr lang="en-US" sz="1500" dirty="0" err="1"/>
              <a:t>utilizarea</a:t>
            </a:r>
            <a:r>
              <a:rPr lang="en-US" sz="1500" dirty="0"/>
              <a:t> </a:t>
            </a:r>
            <a:r>
              <a:rPr lang="en-US" sz="1500" dirty="0" err="1"/>
              <a:t>ecografiei</a:t>
            </a:r>
            <a:r>
              <a:rPr lang="en-US" sz="1500" dirty="0"/>
              <a:t> </a:t>
            </a:r>
            <a:r>
              <a:rPr lang="en-US" sz="1500" dirty="0" err="1"/>
              <a:t>și</a:t>
            </a:r>
            <a:r>
              <a:rPr lang="en-US" sz="1500" dirty="0"/>
              <a:t> </a:t>
            </a:r>
            <a:r>
              <a:rPr lang="en-US" sz="1500" dirty="0" err="1"/>
              <a:t>confirmarea</a:t>
            </a:r>
            <a:r>
              <a:rPr lang="en-US" sz="1500" dirty="0"/>
              <a:t> </a:t>
            </a:r>
            <a:r>
              <a:rPr lang="en-US" sz="1500" dirty="0" err="1"/>
              <a:t>poziției</a:t>
            </a:r>
            <a:r>
              <a:rPr lang="en-US" sz="1500" dirty="0"/>
              <a:t> </a:t>
            </a:r>
            <a:r>
              <a:rPr lang="en-US" sz="1500" dirty="0" err="1"/>
              <a:t>cateterului</a:t>
            </a:r>
            <a:br>
              <a:rPr lang="en-US" sz="1500" dirty="0"/>
            </a:br>
            <a:r>
              <a:rPr lang="en-US" sz="1500" dirty="0"/>
              <a:t>(</a:t>
            </a:r>
            <a:r>
              <a:rPr lang="en-US" sz="1500" u="sng" dirty="0">
                <a:hlinkClick r:id="rId4"/>
              </a:rPr>
              <a:t>Vascular Wellness, 2024</a:t>
            </a:r>
            <a:r>
              <a:rPr lang="en-US" sz="1500" dirty="0"/>
              <a:t>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b="1" dirty="0"/>
              <a:t>Peak Mobile Vascular Access – Adult PICC / Ultrasound Workshop</a:t>
            </a:r>
            <a:br>
              <a:rPr lang="en-US" sz="1500" dirty="0"/>
            </a:br>
            <a:r>
              <a:rPr lang="en-US" sz="1500" dirty="0" err="1"/>
              <a:t>Workshop</a:t>
            </a:r>
            <a:r>
              <a:rPr lang="en-US" sz="1500" dirty="0"/>
              <a:t> de </a:t>
            </a:r>
            <a:r>
              <a:rPr lang="en-US" sz="1500" dirty="0" err="1"/>
              <a:t>două</a:t>
            </a:r>
            <a:r>
              <a:rPr lang="en-US" sz="1500" dirty="0"/>
              <a:t> </a:t>
            </a:r>
            <a:r>
              <a:rPr lang="en-US" sz="1500" dirty="0" err="1"/>
              <a:t>zile</a:t>
            </a:r>
            <a:r>
              <a:rPr lang="en-US" sz="1500" dirty="0"/>
              <a:t> cu focus pe </a:t>
            </a:r>
            <a:r>
              <a:rPr lang="en-US" sz="1500" dirty="0" err="1"/>
              <a:t>inserția</a:t>
            </a:r>
            <a:r>
              <a:rPr lang="en-US" sz="1500" dirty="0"/>
              <a:t> PICC cu </a:t>
            </a:r>
            <a:r>
              <a:rPr lang="en-US" sz="1500" dirty="0" err="1"/>
              <a:t>ghidaj</a:t>
            </a:r>
            <a:r>
              <a:rPr lang="en-US" sz="1500" dirty="0"/>
              <a:t> </a:t>
            </a:r>
            <a:r>
              <a:rPr lang="en-US" sz="1500" dirty="0" err="1"/>
              <a:t>ecografic</a:t>
            </a:r>
            <a:r>
              <a:rPr lang="en-US" sz="1500" dirty="0"/>
              <a:t> </a:t>
            </a:r>
            <a:r>
              <a:rPr lang="en-US" sz="1500" dirty="0" err="1"/>
              <a:t>și</a:t>
            </a:r>
            <a:r>
              <a:rPr lang="en-US" sz="1500" dirty="0"/>
              <a:t> </a:t>
            </a:r>
            <a:r>
              <a:rPr lang="en-US" sz="1500" dirty="0" err="1"/>
              <a:t>tehnici</a:t>
            </a:r>
            <a:r>
              <a:rPr lang="en-US" sz="1500" dirty="0"/>
              <a:t> de </a:t>
            </a:r>
            <a:r>
              <a:rPr lang="en-US" sz="1500" dirty="0" err="1"/>
              <a:t>confirmare</a:t>
            </a:r>
            <a:r>
              <a:rPr lang="en-US" sz="1500" dirty="0"/>
              <a:t> a </a:t>
            </a:r>
            <a:r>
              <a:rPr lang="en-US" sz="1500" dirty="0" err="1"/>
              <a:t>vârfului</a:t>
            </a:r>
            <a:r>
              <a:rPr lang="ro-RO" sz="1500" dirty="0"/>
              <a:t> </a:t>
            </a:r>
            <a:r>
              <a:rPr lang="en-US" sz="1500" dirty="0"/>
              <a:t>(</a:t>
            </a:r>
            <a:r>
              <a:rPr lang="en-US" sz="1500" u="sng" dirty="0">
                <a:hlinkClick r:id="rId5"/>
              </a:rPr>
              <a:t>Peak Vascular Access, 2024</a:t>
            </a:r>
            <a:r>
              <a:rPr lang="en-US" sz="1500" dirty="0"/>
              <a:t>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b="1" dirty="0"/>
              <a:t>Safe PICC Inc. – PICC/Midline Training</a:t>
            </a:r>
            <a:br>
              <a:rPr lang="en-US" sz="1500" dirty="0"/>
            </a:br>
            <a:r>
              <a:rPr lang="en-US" sz="1500" dirty="0"/>
              <a:t>Program care </a:t>
            </a:r>
            <a:r>
              <a:rPr lang="en-US" sz="1500" dirty="0" err="1"/>
              <a:t>combină</a:t>
            </a:r>
            <a:r>
              <a:rPr lang="en-US" sz="1500" dirty="0"/>
              <a:t> </a:t>
            </a:r>
            <a:r>
              <a:rPr lang="en-US" sz="1500" dirty="0" err="1"/>
              <a:t>teorie</a:t>
            </a:r>
            <a:r>
              <a:rPr lang="en-US" sz="1500" dirty="0"/>
              <a:t> </a:t>
            </a:r>
            <a:r>
              <a:rPr lang="en-US" sz="1500" dirty="0" err="1"/>
              <a:t>și</a:t>
            </a:r>
            <a:r>
              <a:rPr lang="en-US" sz="1500" dirty="0"/>
              <a:t> </a:t>
            </a:r>
            <a:r>
              <a:rPr lang="en-US" sz="1500" dirty="0" err="1"/>
              <a:t>practică</a:t>
            </a:r>
            <a:r>
              <a:rPr lang="en-US" sz="1500" dirty="0"/>
              <a:t>, </a:t>
            </a:r>
            <a:r>
              <a:rPr lang="en-US" sz="1500" dirty="0" err="1"/>
              <a:t>destinat</a:t>
            </a:r>
            <a:r>
              <a:rPr lang="en-US" sz="1500" dirty="0"/>
              <a:t> </a:t>
            </a:r>
            <a:r>
              <a:rPr lang="en-US" sz="1500" dirty="0" err="1"/>
              <a:t>perfecționării</a:t>
            </a:r>
            <a:r>
              <a:rPr lang="en-US" sz="1500" dirty="0"/>
              <a:t> </a:t>
            </a:r>
            <a:r>
              <a:rPr lang="en-US" sz="1500" dirty="0" err="1"/>
              <a:t>abilităților</a:t>
            </a:r>
            <a:r>
              <a:rPr lang="en-US" sz="1500" dirty="0"/>
              <a:t> </a:t>
            </a:r>
            <a:r>
              <a:rPr lang="en-US" sz="1500" dirty="0" err="1"/>
              <a:t>clinice</a:t>
            </a:r>
            <a:r>
              <a:rPr lang="en-US" sz="1500" dirty="0"/>
              <a:t> ale </a:t>
            </a:r>
            <a:r>
              <a:rPr lang="en-US" sz="1500" dirty="0" err="1"/>
              <a:t>asistenților</a:t>
            </a:r>
            <a:r>
              <a:rPr lang="en-US" sz="1500" dirty="0"/>
              <a:t> </a:t>
            </a:r>
            <a:r>
              <a:rPr lang="en-US" sz="1500" dirty="0" err="1"/>
              <a:t>medicali</a:t>
            </a:r>
            <a:r>
              <a:rPr lang="ro-RO" sz="1500" dirty="0"/>
              <a:t> </a:t>
            </a:r>
            <a:r>
              <a:rPr lang="en-US" sz="1500" dirty="0"/>
              <a:t>(</a:t>
            </a:r>
            <a:r>
              <a:rPr lang="en-US" sz="1500" u="sng" dirty="0">
                <a:hlinkClick r:id="rId6"/>
              </a:rPr>
              <a:t>Safe PICC Inc., 2024</a:t>
            </a:r>
            <a:r>
              <a:rPr lang="en-US" sz="1500" dirty="0"/>
              <a:t>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b="1" dirty="0" err="1"/>
              <a:t>CEUFast</a:t>
            </a:r>
            <a:r>
              <a:rPr lang="en-US" sz="1600" b="1" dirty="0"/>
              <a:t> – PICC Continuing Education Course</a:t>
            </a:r>
            <a:br>
              <a:rPr lang="en-US" sz="1500" dirty="0"/>
            </a:br>
            <a:r>
              <a:rPr lang="en-US" sz="1500" dirty="0"/>
              <a:t>Curs online de </a:t>
            </a:r>
            <a:r>
              <a:rPr lang="en-US" sz="1500" dirty="0" err="1"/>
              <a:t>educație</a:t>
            </a:r>
            <a:r>
              <a:rPr lang="en-US" sz="1500" dirty="0"/>
              <a:t> </a:t>
            </a:r>
            <a:r>
              <a:rPr lang="en-US" sz="1500" dirty="0" err="1"/>
              <a:t>continuă</a:t>
            </a:r>
            <a:r>
              <a:rPr lang="en-US" sz="1500" dirty="0"/>
              <a:t> </a:t>
            </a:r>
            <a:r>
              <a:rPr lang="en-US" sz="1500" dirty="0" err="1"/>
              <a:t>pentru</a:t>
            </a:r>
            <a:r>
              <a:rPr lang="en-US" sz="1500" dirty="0"/>
              <a:t> </a:t>
            </a:r>
            <a:r>
              <a:rPr lang="en-US" sz="1500" dirty="0" err="1"/>
              <a:t>inserția</a:t>
            </a:r>
            <a:r>
              <a:rPr lang="en-US" sz="1500" dirty="0"/>
              <a:t> </a:t>
            </a:r>
            <a:r>
              <a:rPr lang="en-US" sz="1500" dirty="0" err="1"/>
              <a:t>și</a:t>
            </a:r>
            <a:r>
              <a:rPr lang="en-US" sz="1500" dirty="0"/>
              <a:t> </a:t>
            </a:r>
            <a:r>
              <a:rPr lang="en-US" sz="1500" dirty="0" err="1"/>
              <a:t>întreținerea</a:t>
            </a:r>
            <a:r>
              <a:rPr lang="en-US" sz="1500" dirty="0"/>
              <a:t> </a:t>
            </a:r>
            <a:r>
              <a:rPr lang="en-US" sz="1500" dirty="0" err="1"/>
              <a:t>cateterelor</a:t>
            </a:r>
            <a:r>
              <a:rPr lang="en-US" sz="1500" dirty="0"/>
              <a:t> PICC, cu certificate de </a:t>
            </a:r>
            <a:r>
              <a:rPr lang="en-US" sz="1500" dirty="0" err="1"/>
              <a:t>completare</a:t>
            </a:r>
            <a:r>
              <a:rPr lang="ro-RO" sz="1500" dirty="0"/>
              <a:t> </a:t>
            </a:r>
            <a:r>
              <a:rPr lang="en-US" sz="1500" dirty="0"/>
              <a:t>(</a:t>
            </a:r>
            <a:r>
              <a:rPr lang="en-US" sz="1500" u="sng" dirty="0" err="1">
                <a:hlinkClick r:id="rId7"/>
              </a:rPr>
              <a:t>CEUFast</a:t>
            </a:r>
            <a:r>
              <a:rPr lang="en-US" sz="1500" u="sng" dirty="0">
                <a:hlinkClick r:id="rId7"/>
              </a:rPr>
              <a:t>, 2024</a:t>
            </a:r>
            <a:r>
              <a:rPr lang="en-US" sz="15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EDD6B3-13A8-2EE6-EE74-8E642B52AB51}"/>
              </a:ext>
            </a:extLst>
          </p:cNvPr>
          <p:cNvSpPr txBox="1"/>
          <p:nvPr/>
        </p:nvSpPr>
        <p:spPr>
          <a:xfrm>
            <a:off x="171450" y="6403126"/>
            <a:ext cx="38110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CDC. Guidelines for the Prevention of Intravascular Catheter-Related Infections. Clin Infect Dis. 2011;52(9):e162–93. Updated 2023.</a:t>
            </a: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17053A-CE7C-3199-3857-31ED0E50F447}"/>
              </a:ext>
            </a:extLst>
          </p:cNvPr>
          <p:cNvSpPr txBox="1"/>
          <p:nvPr/>
        </p:nvSpPr>
        <p:spPr>
          <a:xfrm>
            <a:off x="3813108" y="6426792"/>
            <a:ext cx="4809624" cy="43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Montanarella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 MJ. Peripherally Inserted Central Catheter (PICC). NCBI Bookshelf. 2024.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  <a:hlinkClick r:id="rId8"/>
              </a:rPr>
              <a:t>https://www.ncbi.nlm.nih.gov/books/NBK482253/</a:t>
            </a: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DCEDF4-F86C-EC0D-B606-56A79E0759B8}"/>
              </a:ext>
            </a:extLst>
          </p:cNvPr>
          <p:cNvSpPr txBox="1"/>
          <p:nvPr/>
        </p:nvSpPr>
        <p:spPr>
          <a:xfrm>
            <a:off x="9061182" y="6426792"/>
            <a:ext cx="3049003" cy="435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Infusion Nurses Society. Infusion Therapy Standards of Practice. J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Infus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 Nurs. 2021;44(1 Suppl 1):S1–S224.</a:t>
            </a: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040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3B0A7-A19E-5CFB-6442-4B606D8EE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28586"/>
          </a:xfrm>
        </p:spPr>
        <p:txBody>
          <a:bodyPr/>
          <a:lstStyle/>
          <a:p>
            <a:pPr algn="ctr"/>
            <a:r>
              <a:rPr lang="ro-RO" dirty="0"/>
              <a:t>Vă mulțumim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7A116D-30C1-AF3B-9775-B89B371EA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419727"/>
            <a:ext cx="9993429" cy="429527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1D170C-E550-6A11-4138-45CE927E8AEF}"/>
              </a:ext>
            </a:extLst>
          </p:cNvPr>
          <p:cNvSpPr txBox="1"/>
          <p:nvPr/>
        </p:nvSpPr>
        <p:spPr>
          <a:xfrm>
            <a:off x="2878555" y="5734871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>
                <a:hlinkClick r:id="rId3"/>
              </a:rPr>
              <a:t>Clip video 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96022775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2345</TotalTime>
  <Words>3155</Words>
  <Application>Microsoft Office PowerPoint</Application>
  <PresentationFormat>Widescreen</PresentationFormat>
  <Paragraphs>230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MS Mincho</vt:lpstr>
      <vt:lpstr>Calibri</vt:lpstr>
      <vt:lpstr>Calibri Light</vt:lpstr>
      <vt:lpstr>Cambria</vt:lpstr>
      <vt:lpstr>Wingdings</vt:lpstr>
      <vt:lpstr>Wingdings 3</vt:lpstr>
      <vt:lpstr>Retrospect</vt:lpstr>
      <vt:lpstr>Folosirea PICC line la pacienții pediatrici – avantaje și dezavantaje</vt:lpstr>
      <vt:lpstr>Cuprins </vt:lpstr>
      <vt:lpstr>PICC line = cateter venos central inserat periferic </vt:lpstr>
      <vt:lpstr>PICC line – Pregatirea fizică și psihică a pacientului pediatric </vt:lpstr>
      <vt:lpstr>Inserție PIVC, CVC, PICC line – analiză comparativă</vt:lpstr>
      <vt:lpstr>Indicații clinice PIVC, CVC, PICC line – analiză comparativă</vt:lpstr>
      <vt:lpstr>Durată de utilizare PIVC, CVC, PICC line – analiză comparativă</vt:lpstr>
      <vt:lpstr>Rolul asistentului medical în îngrijirea cateterelor</vt:lpstr>
      <vt:lpstr>Riscuri PIVC, CVC, PICC line – analiză comparativă </vt:lpstr>
      <vt:lpstr>Gestionarea riscurilor în cazul PICC line  </vt:lpstr>
      <vt:lpstr>Îngrijirea PICC line</vt:lpstr>
      <vt:lpstr>Îngrijirea PICC line  </vt:lpstr>
      <vt:lpstr>Folosirea PICC line la copii - avantaje majore </vt:lpstr>
      <vt:lpstr>Concluzii  </vt:lpstr>
      <vt:lpstr>Protocoale privind inserția PICC line</vt:lpstr>
      <vt:lpstr>Protocoale privind inserția PICC line</vt:lpstr>
      <vt:lpstr>Vă mulțumim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 840 G4</dc:creator>
  <cp:lastModifiedBy>Hp 840 G4</cp:lastModifiedBy>
  <cp:revision>17</cp:revision>
  <dcterms:created xsi:type="dcterms:W3CDTF">2025-10-06T10:31:52Z</dcterms:created>
  <dcterms:modified xsi:type="dcterms:W3CDTF">2025-10-16T05:58:01Z</dcterms:modified>
</cp:coreProperties>
</file>