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97" r:id="rId2"/>
    <p:sldId id="257" r:id="rId3"/>
    <p:sldId id="258" r:id="rId4"/>
    <p:sldId id="259" r:id="rId5"/>
    <p:sldId id="260" r:id="rId6"/>
    <p:sldId id="261" r:id="rId7"/>
    <p:sldId id="262" r:id="rId8"/>
    <p:sldId id="263" r:id="rId9"/>
    <p:sldId id="264" r:id="rId10"/>
    <p:sldId id="265" r:id="rId11"/>
    <p:sldId id="298" r:id="rId12"/>
    <p:sldId id="267" r:id="rId13"/>
    <p:sldId id="268" r:id="rId14"/>
    <p:sldId id="269" r:id="rId15"/>
    <p:sldId id="270" r:id="rId16"/>
    <p:sldId id="273" r:id="rId17"/>
    <p:sldId id="274" r:id="rId18"/>
    <p:sldId id="295" r:id="rId19"/>
    <p:sldId id="275" r:id="rId20"/>
    <p:sldId id="276" r:id="rId21"/>
    <p:sldId id="277" r:id="rId22"/>
    <p:sldId id="278" r:id="rId23"/>
    <p:sldId id="279" r:id="rId24"/>
    <p:sldId id="304" r:id="rId25"/>
    <p:sldId id="280" r:id="rId26"/>
    <p:sldId id="281" r:id="rId27"/>
    <p:sldId id="282" r:id="rId28"/>
    <p:sldId id="283" r:id="rId29"/>
    <p:sldId id="285" r:id="rId30"/>
    <p:sldId id="288" r:id="rId31"/>
    <p:sldId id="289" r:id="rId32"/>
    <p:sldId id="291" r:id="rId33"/>
    <p:sldId id="292" r:id="rId34"/>
    <p:sldId id="299" r:id="rId35"/>
  </p:sldIdLst>
  <p:sldSz cx="12192000" cy="6858000"/>
  <p:notesSz cx="7772400" cy="100584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99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4.xml.rels><?xml version="1.0" encoding="UTF-8" standalone="yes"?>
<Relationships xmlns="http://schemas.openxmlformats.org/package/2006/relationships"><Relationship Id="rId3" Type="http://schemas.openxmlformats.org/officeDocument/2006/relationships/hyperlink" Target="https://www.google.com/search?sca_esv=0552b0ba02155725&amp;cs=0&amp;sxsrf=AE3TifMK4DTjRZfeME3vsahdFbg4E-dIrA%3A1758214472487&amp;q=dispozitive+de+siguran&#539;&#259;&amp;sa=X&amp;ved=2ahUKEwj4iqOo4-KPAxVi-QIHHe70L7IQxccNegQIAxAF&amp;mstk=AUtExfBYR5rrKof4fqe87gJcu5jaiAfKia3aeke9ugTnoKFBv0nMm1MIFNQRfMaaMWBQRgcOWsKNQ0KFCJxLttoQX8N8MJjFw2_KTU2Ezzo73lkWgt1Hb7Xr6upuq7CJsiS_20KZatZyxmFd2XjOIsqeI-FF3Xrn6CHkLsgegW-k04cHUqQ&amp;csui=3" TargetMode="External"/><Relationship Id="rId2" Type="http://schemas.openxmlformats.org/officeDocument/2006/relationships/hyperlink" Target="https://www.google.com/search?sca_esv=0552b0ba02155725&amp;cs=0&amp;sxsrf=AE3TifMK4DTjRZfeME3vsahdFbg4E-dIrA%3A1758214472487&amp;q=cur&#259;&#539;are&amp;sa=X&amp;ved=2ahUKEwj4iqOo4-KPAxVi-QIHHe70L7IQxccNegQIAxAD&amp;mstk=AUtExfBYR5rrKof4fqe87gJcu5jaiAfKia3aeke9ugTnoKFBv0nMm1MIFNQRfMaaMWBQRgcOWsKNQ0KFCJxLttoQX8N8MJjFw2_KTU2Ezzo73lkWgt1Hb7Xr6upuq7CJsiS_20KZatZyxmFd2XjOIsqeI-FF3Xrn6CHkLsgegW-k04cHUqQ&amp;csui=3" TargetMode="External"/><Relationship Id="rId1" Type="http://schemas.openxmlformats.org/officeDocument/2006/relationships/hyperlink" Target="https://www.google.com/search?sca_esv=0552b0ba02155725&amp;cs=0&amp;sxsrf=AE3TifMK4DTjRZfeME3vsahdFbg4E-dIrA%3A1758214472487&amp;q=echipament+de+protec&#539;ie+individual&#259;+%28EPI%29&amp;sa=X&amp;ved=2ahUKEwj4iqOo4-KPAxVi-QIHHe70L7IQxccNegQIAxAB&amp;mstk=AUtExfBYR5rrKof4fqe87gJcu5jaiAfKia3aeke9ugTnoKFBv0nMm1MIFNQRfMaaMWBQRgcOWsKNQ0KFCJxLttoQX8N8MJjFw2_KTU2Ezzo73lkWgt1Hb7Xr6upuq7CJsiS_20KZatZyxmFd2XjOIsqeI-FF3Xrn6CHkLsgegW-k04cHUqQ&amp;csui=3" TargetMode="External"/><Relationship Id="rId6" Type="http://schemas.openxmlformats.org/officeDocument/2006/relationships/hyperlink" Target="https://www.google.com/search?sca_esv=0552b0ba02155725&amp;cs=0&amp;sxsrf=AE3TifMK4DTjRZfeME3vsahdFbg4E-dIrA%3A1758214472487&amp;q=dezinfectare&amp;sa=X&amp;ved=2ahUKEwj4iqOo4-KPAxVi-QIHHe70L7IQxccNegQIAxAE&amp;mstk=AUtExfBYR5rrKof4fqe87gJcu5jaiAfKia3aeke9ugTnoKFBv0nMm1MIFNQRfMaaMWBQRgcOWsKNQ0KFCJxLttoQX8N8MJjFw2_KTU2Ezzo73lkWgt1Hb7Xr6upuq7CJsiS_20KZatZyxmFd2XjOIsqeI-FF3Xrn6CHkLsgegW-k04cHUqQ&amp;csui=3" TargetMode="External"/><Relationship Id="rId5" Type="http://schemas.openxmlformats.org/officeDocument/2006/relationships/hyperlink" Target="https://www.google.com/search?sca_esv=0552b0ba02155725&amp;cs=0&amp;sxsrf=AE3TifMK4DTjRZfeME3vsahdFbg4E-dIrA%3A1758214472487&amp;q=monitorizarea&amp;sa=X&amp;ved=2ahUKEwj4iqOo4-KPAxVi-QIHHe70L7IQxccNegQIAxAI&amp;mstk=AUtExfBYR5rrKof4fqe87gJcu5jaiAfKia3aeke9ugTnoKFBv0nMm1MIFNQRfMaaMWBQRgcOWsKNQ0KFCJxLttoQX8N8MJjFw2_KTU2Ezzo73lkWgt1Hb7Xr6upuq7CJsiS_20KZatZyxmFd2XjOIsqeI-FF3Xrn6CHkLsgegW-k04cHUqQ&amp;csui=3" TargetMode="External"/><Relationship Id="rId4" Type="http://schemas.openxmlformats.org/officeDocument/2006/relationships/hyperlink" Target="https://www.google.com/search?sca_esv=0552b0ba02155725&amp;cs=0&amp;sxsrf=AE3TifMK4DTjRZfeME3vsahdFbg4E-dIrA%3A1758214472487&amp;q=de&#537;eurilor+periculoase&amp;sa=X&amp;ved=2ahUKEwj4iqOo4-KPAxVi-QIHHe70L7IQxccNegQIAxAH&amp;mstk=AUtExfBYR5rrKof4fqe87gJcu5jaiAfKia3aeke9ugTnoKFBv0nMm1MIFNQRfMaaMWBQRgcOWsKNQ0KFCJxLttoQX8N8MJjFw2_KTU2Ezzo73lkWgt1Hb7Xr6upuq7CJsiS_20KZatZyxmFd2XjOIsqeI-FF3Xrn6CHkLsgegW-k04cHUqQ&amp;csui=3" TargetMode="External"/></Relationships>
</file>

<file path=ppt/diagrams/_rels/drawing4.xml.rels><?xml version="1.0" encoding="UTF-8" standalone="yes"?>
<Relationships xmlns="http://schemas.openxmlformats.org/package/2006/relationships"><Relationship Id="rId3" Type="http://schemas.openxmlformats.org/officeDocument/2006/relationships/hyperlink" Target="https://www.google.com/search?sca_esv=0552b0ba02155725&amp;cs=0&amp;sxsrf=AE3TifMK4DTjRZfeME3vsahdFbg4E-dIrA%3A1758214472487&amp;q=dezinfectare&amp;sa=X&amp;ved=2ahUKEwj4iqOo4-KPAxVi-QIHHe70L7IQxccNegQIAxAE&amp;mstk=AUtExfBYR5rrKof4fqe87gJcu5jaiAfKia3aeke9ugTnoKFBv0nMm1MIFNQRfMaaMWBQRgcOWsKNQ0KFCJxLttoQX8N8MJjFw2_KTU2Ezzo73lkWgt1Hb7Xr6upuq7CJsiS_20KZatZyxmFd2XjOIsqeI-FF3Xrn6CHkLsgegW-k04cHUqQ&amp;csui=3" TargetMode="External"/><Relationship Id="rId2" Type="http://schemas.openxmlformats.org/officeDocument/2006/relationships/hyperlink" Target="https://www.google.com/search?sca_esv=0552b0ba02155725&amp;cs=0&amp;sxsrf=AE3TifMK4DTjRZfeME3vsahdFbg4E-dIrA%3A1758214472487&amp;q=cur&#259;&#539;are&amp;sa=X&amp;ved=2ahUKEwj4iqOo4-KPAxVi-QIHHe70L7IQxccNegQIAxAD&amp;mstk=AUtExfBYR5rrKof4fqe87gJcu5jaiAfKia3aeke9ugTnoKFBv0nMm1MIFNQRfMaaMWBQRgcOWsKNQ0KFCJxLttoQX8N8MJjFw2_KTU2Ezzo73lkWgt1Hb7Xr6upuq7CJsiS_20KZatZyxmFd2XjOIsqeI-FF3Xrn6CHkLsgegW-k04cHUqQ&amp;csui=3" TargetMode="External"/><Relationship Id="rId1" Type="http://schemas.openxmlformats.org/officeDocument/2006/relationships/hyperlink" Target="https://www.google.com/search?sca_esv=0552b0ba02155725&amp;cs=0&amp;sxsrf=AE3TifMK4DTjRZfeME3vsahdFbg4E-dIrA%3A1758214472487&amp;q=echipament+de+protec&#539;ie+individual&#259;+%28EPI%29&amp;sa=X&amp;ved=2ahUKEwj4iqOo4-KPAxVi-QIHHe70L7IQxccNegQIAxAB&amp;mstk=AUtExfBYR5rrKof4fqe87gJcu5jaiAfKia3aeke9ugTnoKFBv0nMm1MIFNQRfMaaMWBQRgcOWsKNQ0KFCJxLttoQX8N8MJjFw2_KTU2Ezzo73lkWgt1Hb7Xr6upuq7CJsiS_20KZatZyxmFd2XjOIsqeI-FF3Xrn6CHkLsgegW-k04cHUqQ&amp;csui=3" TargetMode="External"/><Relationship Id="rId6" Type="http://schemas.openxmlformats.org/officeDocument/2006/relationships/hyperlink" Target="https://www.google.com/search?sca_esv=0552b0ba02155725&amp;cs=0&amp;sxsrf=AE3TifMK4DTjRZfeME3vsahdFbg4E-dIrA%3A1758214472487&amp;q=monitorizarea&amp;sa=X&amp;ved=2ahUKEwj4iqOo4-KPAxVi-QIHHe70L7IQxccNegQIAxAI&amp;mstk=AUtExfBYR5rrKof4fqe87gJcu5jaiAfKia3aeke9ugTnoKFBv0nMm1MIFNQRfMaaMWBQRgcOWsKNQ0KFCJxLttoQX8N8MJjFw2_KTU2Ezzo73lkWgt1Hb7Xr6upuq7CJsiS_20KZatZyxmFd2XjOIsqeI-FF3Xrn6CHkLsgegW-k04cHUqQ&amp;csui=3" TargetMode="External"/><Relationship Id="rId5" Type="http://schemas.openxmlformats.org/officeDocument/2006/relationships/hyperlink" Target="https://www.google.com/search?sca_esv=0552b0ba02155725&amp;cs=0&amp;sxsrf=AE3TifMK4DTjRZfeME3vsahdFbg4E-dIrA%3A1758214472487&amp;q=de&#537;eurilor+periculoase&amp;sa=X&amp;ved=2ahUKEwj4iqOo4-KPAxVi-QIHHe70L7IQxccNegQIAxAH&amp;mstk=AUtExfBYR5rrKof4fqe87gJcu5jaiAfKia3aeke9ugTnoKFBv0nMm1MIFNQRfMaaMWBQRgcOWsKNQ0KFCJxLttoQX8N8MJjFw2_KTU2Ezzo73lkWgt1Hb7Xr6upuq7CJsiS_20KZatZyxmFd2XjOIsqeI-FF3Xrn6CHkLsgegW-k04cHUqQ&amp;csui=3" TargetMode="External"/><Relationship Id="rId4" Type="http://schemas.openxmlformats.org/officeDocument/2006/relationships/hyperlink" Target="https://www.google.com/search?sca_esv=0552b0ba02155725&amp;cs=0&amp;sxsrf=AE3TifMK4DTjRZfeME3vsahdFbg4E-dIrA%3A1758214472487&amp;q=dispozitive+de+siguran&#539;&#259;&amp;sa=X&amp;ved=2ahUKEwj4iqOo4-KPAxVi-QIHHe70L7IQxccNegQIAxAF&amp;mstk=AUtExfBYR5rrKof4fqe87gJcu5jaiAfKia3aeke9ugTnoKFBv0nMm1MIFNQRfMaaMWBQRgcOWsKNQ0KFCJxLttoQX8N8MJjFw2_KTU2Ezzo73lkWgt1Hb7Xr6upuq7CJsiS_20KZatZyxmFd2XjOIsqeI-FF3Xrn6CHkLsgegW-k04cHUqQ&amp;csui=3"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863CA2-E67C-4149-8355-0D1EBE8217D9}" type="doc">
      <dgm:prSet loTypeId="urn:microsoft.com/office/officeart/2016/7/layout/LinearArrowProcessNumbered" loCatId="process" qsTypeId="urn:microsoft.com/office/officeart/2005/8/quickstyle/simple1" qsCatId="simple" csTypeId="urn:microsoft.com/office/officeart/2005/8/colors/colorful1" csCatId="colorful"/>
      <dgm:spPr/>
      <dgm:t>
        <a:bodyPr/>
        <a:lstStyle/>
        <a:p>
          <a:endParaRPr lang="en-US"/>
        </a:p>
      </dgm:t>
    </dgm:pt>
    <dgm:pt modelId="{9BE73E5E-11DE-4DE7-A7EA-8E378B6CE8C2}">
      <dgm:prSet/>
      <dgm:spPr/>
      <dgm:t>
        <a:bodyPr/>
        <a:lstStyle/>
        <a:p>
          <a:r>
            <a:rPr lang="ro-RO" b="0"/>
            <a:t>Pentru chimioterapia neoadjuvantă și adjuvantă </a:t>
          </a:r>
          <a:r>
            <a:rPr lang="ro-RO" b="1"/>
            <a:t>se administrează un număr finit de cicluri (serii) </a:t>
          </a:r>
          <a:r>
            <a:rPr lang="ro-RO" b="0"/>
            <a:t>de chimiotetrapie asociind, de obicei, o combinație de două sau mai multe citostatice, concomitent sau succesiv</a:t>
          </a:r>
          <a:r>
            <a:rPr lang="en-US" b="0"/>
            <a:t>.</a:t>
          </a:r>
          <a:endParaRPr lang="en-US"/>
        </a:p>
      </dgm:t>
    </dgm:pt>
    <dgm:pt modelId="{B0568A06-9878-4EEC-9BAC-4B4C4FC097E0}" type="parTrans" cxnId="{0C742E4A-78E2-4A87-B68A-694EF2424AC7}">
      <dgm:prSet/>
      <dgm:spPr/>
      <dgm:t>
        <a:bodyPr/>
        <a:lstStyle/>
        <a:p>
          <a:endParaRPr lang="en-US"/>
        </a:p>
      </dgm:t>
    </dgm:pt>
    <dgm:pt modelId="{B77AC063-DC63-4460-8BB2-4013608A98C6}" type="sibTrans" cxnId="{0C742E4A-78E2-4A87-B68A-694EF2424AC7}">
      <dgm:prSet phldrT="1" phldr="0"/>
      <dgm:spPr/>
      <dgm:t>
        <a:bodyPr/>
        <a:lstStyle/>
        <a:p>
          <a:r>
            <a:rPr lang="en-US"/>
            <a:t>1</a:t>
          </a:r>
        </a:p>
      </dgm:t>
    </dgm:pt>
    <dgm:pt modelId="{72CD18FF-E8B2-496C-BAEF-89AC29A5549C}">
      <dgm:prSet/>
      <dgm:spPr/>
      <dgm:t>
        <a:bodyPr/>
        <a:lstStyle/>
        <a:p>
          <a:r>
            <a:rPr lang="ro-RO" b="0"/>
            <a:t>Metoda standard de determinare a dozelor de citostatice se bazează </a:t>
          </a:r>
          <a:r>
            <a:rPr lang="ro-RO" b="1"/>
            <a:t>pe calcularea suprafeței corporale a pacientului.</a:t>
          </a:r>
          <a:r>
            <a:rPr lang="ro-RO" b="0"/>
            <a:t> Suprafața corporală este, de obicei, calculată printr-o formulă matematică utilizând înălțimea și greutatea pacientului.</a:t>
          </a:r>
          <a:endParaRPr lang="en-US"/>
        </a:p>
      </dgm:t>
    </dgm:pt>
    <dgm:pt modelId="{62B67A96-B3D2-4CF6-A2FE-4982988333CF}" type="parTrans" cxnId="{D9267649-C83D-4AB1-AAB2-7B9B32170C04}">
      <dgm:prSet/>
      <dgm:spPr/>
      <dgm:t>
        <a:bodyPr/>
        <a:lstStyle/>
        <a:p>
          <a:endParaRPr lang="en-US"/>
        </a:p>
      </dgm:t>
    </dgm:pt>
    <dgm:pt modelId="{13F04CB5-BA41-47D0-AA9E-28D8A73EA7F3}" type="sibTrans" cxnId="{D9267649-C83D-4AB1-AAB2-7B9B32170C04}">
      <dgm:prSet phldrT="2" phldr="0"/>
      <dgm:spPr/>
      <dgm:t>
        <a:bodyPr/>
        <a:lstStyle/>
        <a:p>
          <a:r>
            <a:rPr lang="en-US"/>
            <a:t>2</a:t>
          </a:r>
        </a:p>
      </dgm:t>
    </dgm:pt>
    <dgm:pt modelId="{DD184242-FE8B-4119-AE54-5B0F6A971219}">
      <dgm:prSet/>
      <dgm:spPr/>
      <dgm:t>
        <a:bodyPr/>
        <a:lstStyle/>
        <a:p>
          <a:r>
            <a:rPr lang="ro-RO" b="0"/>
            <a:t>O ședință de chimioterapie are o </a:t>
          </a:r>
          <a:r>
            <a:rPr lang="ro-RO" b="1"/>
            <a:t>durată variabilă </a:t>
          </a:r>
          <a:r>
            <a:rPr lang="ro-RO" b="0"/>
            <a:t>- de la câteva minute, la câteva ore, în decursul unei zile, sau în zile succesive (de la două până la cinci zile).</a:t>
          </a:r>
          <a:endParaRPr lang="en-US"/>
        </a:p>
      </dgm:t>
    </dgm:pt>
    <dgm:pt modelId="{C59DAC47-8D9B-4815-B48D-85843C9F67C6}" type="parTrans" cxnId="{54F1F915-3E6E-48D1-A3EF-C3D8B9EC850D}">
      <dgm:prSet/>
      <dgm:spPr/>
      <dgm:t>
        <a:bodyPr/>
        <a:lstStyle/>
        <a:p>
          <a:endParaRPr lang="en-US"/>
        </a:p>
      </dgm:t>
    </dgm:pt>
    <dgm:pt modelId="{68713252-BF3E-4C3B-8697-572B918A8C19}" type="sibTrans" cxnId="{54F1F915-3E6E-48D1-A3EF-C3D8B9EC850D}">
      <dgm:prSet phldrT="3" phldr="0"/>
      <dgm:spPr/>
      <dgm:t>
        <a:bodyPr/>
        <a:lstStyle/>
        <a:p>
          <a:r>
            <a:rPr lang="en-US"/>
            <a:t>3</a:t>
          </a:r>
        </a:p>
      </dgm:t>
    </dgm:pt>
    <dgm:pt modelId="{CEF7850F-B7BE-456C-A920-1502E035EAA3}">
      <dgm:prSet/>
      <dgm:spPr/>
      <dgm:t>
        <a:bodyPr/>
        <a:lstStyle/>
        <a:p>
          <a:r>
            <a:rPr lang="ro-RO" b="0"/>
            <a:t>Uneori se administreaza 2-3 citostatice in decursul a 24 de ore, necesitand administrarea in paralel a perfuziilor cu electroliti </a:t>
          </a:r>
          <a:endParaRPr lang="en-US"/>
        </a:p>
      </dgm:t>
    </dgm:pt>
    <dgm:pt modelId="{26C3E739-BEC2-47E5-86C5-0694F1AADDF6}" type="parTrans" cxnId="{E87020CB-3757-4E48-92AA-E9B219571FE5}">
      <dgm:prSet/>
      <dgm:spPr/>
      <dgm:t>
        <a:bodyPr/>
        <a:lstStyle/>
        <a:p>
          <a:endParaRPr lang="en-US"/>
        </a:p>
      </dgm:t>
    </dgm:pt>
    <dgm:pt modelId="{C3575D45-0B91-4A9B-A19C-05735964365B}" type="sibTrans" cxnId="{E87020CB-3757-4E48-92AA-E9B219571FE5}">
      <dgm:prSet phldrT="4" phldr="0"/>
      <dgm:spPr/>
      <dgm:t>
        <a:bodyPr/>
        <a:lstStyle/>
        <a:p>
          <a:r>
            <a:rPr lang="en-US"/>
            <a:t>4</a:t>
          </a:r>
        </a:p>
      </dgm:t>
    </dgm:pt>
    <dgm:pt modelId="{022A3AC7-DEEF-4EBB-A252-E647B927221B}">
      <dgm:prSet/>
      <dgm:spPr/>
      <dgm:t>
        <a:bodyPr/>
        <a:lstStyle/>
        <a:p>
          <a:r>
            <a:rPr lang="ro-RO" b="1"/>
            <a:t>Frecvența ciclurilor</a:t>
          </a:r>
          <a:r>
            <a:rPr lang="ro-RO" b="0"/>
            <a:t>: săptămânal, la  2 săptămâni, la 3 săptămâni sau lunar, in functie de protocolul aplicat;</a:t>
          </a:r>
          <a:endParaRPr lang="en-US"/>
        </a:p>
      </dgm:t>
    </dgm:pt>
    <dgm:pt modelId="{60551232-4D6F-4A0E-9241-91CDE86F7ED4}" type="parTrans" cxnId="{E073C078-7A30-41BC-924B-8BE67385A4D4}">
      <dgm:prSet/>
      <dgm:spPr/>
      <dgm:t>
        <a:bodyPr/>
        <a:lstStyle/>
        <a:p>
          <a:endParaRPr lang="en-US"/>
        </a:p>
      </dgm:t>
    </dgm:pt>
    <dgm:pt modelId="{70164071-333A-4C29-AE9B-07E05FF9E864}" type="sibTrans" cxnId="{E073C078-7A30-41BC-924B-8BE67385A4D4}">
      <dgm:prSet phldrT="5" phldr="0"/>
      <dgm:spPr/>
      <dgm:t>
        <a:bodyPr/>
        <a:lstStyle/>
        <a:p>
          <a:r>
            <a:rPr lang="en-US"/>
            <a:t>5</a:t>
          </a:r>
        </a:p>
      </dgm:t>
    </dgm:pt>
    <dgm:pt modelId="{C8C281CD-9675-4328-A3B4-5AAE4BE78D6C}">
      <dgm:prSet/>
      <dgm:spPr/>
      <dgm:t>
        <a:bodyPr/>
        <a:lstStyle/>
        <a:p>
          <a:r>
            <a:rPr lang="ro-RO" b="0"/>
            <a:t>Numărul de cicluri: variază de la caz la caz.</a:t>
          </a:r>
          <a:endParaRPr lang="en-US"/>
        </a:p>
      </dgm:t>
    </dgm:pt>
    <dgm:pt modelId="{8B2A3E46-6276-4C85-92F0-0B981FFBB96D}" type="parTrans" cxnId="{D7757207-00F6-44A4-A4E8-CAA3ECC04C33}">
      <dgm:prSet/>
      <dgm:spPr/>
      <dgm:t>
        <a:bodyPr/>
        <a:lstStyle/>
        <a:p>
          <a:endParaRPr lang="en-US"/>
        </a:p>
      </dgm:t>
    </dgm:pt>
    <dgm:pt modelId="{18AA4DCA-7E32-410E-B164-86479E7D0CEB}" type="sibTrans" cxnId="{D7757207-00F6-44A4-A4E8-CAA3ECC04C33}">
      <dgm:prSet phldrT="6" phldr="0"/>
      <dgm:spPr/>
      <dgm:t>
        <a:bodyPr/>
        <a:lstStyle/>
        <a:p>
          <a:r>
            <a:rPr lang="en-US"/>
            <a:t>6</a:t>
          </a:r>
        </a:p>
      </dgm:t>
    </dgm:pt>
    <dgm:pt modelId="{E33F6FC4-DA4A-4077-BF1E-E0FB7A8C8301}" type="pres">
      <dgm:prSet presAssocID="{A0863CA2-E67C-4149-8355-0D1EBE8217D9}" presName="linearFlow" presStyleCnt="0">
        <dgm:presLayoutVars>
          <dgm:dir/>
          <dgm:animLvl val="lvl"/>
          <dgm:resizeHandles val="exact"/>
        </dgm:presLayoutVars>
      </dgm:prSet>
      <dgm:spPr/>
    </dgm:pt>
    <dgm:pt modelId="{F2411FDC-D2CD-43A7-A657-49274093F20F}" type="pres">
      <dgm:prSet presAssocID="{9BE73E5E-11DE-4DE7-A7EA-8E378B6CE8C2}" presName="compositeNode" presStyleCnt="0"/>
      <dgm:spPr/>
    </dgm:pt>
    <dgm:pt modelId="{EDDDC22F-FA07-4CEA-B517-67AC8FAF89B8}" type="pres">
      <dgm:prSet presAssocID="{9BE73E5E-11DE-4DE7-A7EA-8E378B6CE8C2}" presName="parTx" presStyleLbl="node1" presStyleIdx="0" presStyleCnt="0">
        <dgm:presLayoutVars>
          <dgm:chMax val="0"/>
          <dgm:chPref val="0"/>
          <dgm:bulletEnabled val="1"/>
        </dgm:presLayoutVars>
      </dgm:prSet>
      <dgm:spPr/>
    </dgm:pt>
    <dgm:pt modelId="{9CDE9C50-B7D8-4253-AC12-5D7480A92E9B}" type="pres">
      <dgm:prSet presAssocID="{9BE73E5E-11DE-4DE7-A7EA-8E378B6CE8C2}" presName="parSh" presStyleCnt="0"/>
      <dgm:spPr/>
    </dgm:pt>
    <dgm:pt modelId="{76627FD4-6357-40C0-9B1C-F7A203493A34}" type="pres">
      <dgm:prSet presAssocID="{9BE73E5E-11DE-4DE7-A7EA-8E378B6CE8C2}" presName="lineNode" presStyleLbl="alignAccFollowNode1" presStyleIdx="0" presStyleCnt="18"/>
      <dgm:spPr/>
    </dgm:pt>
    <dgm:pt modelId="{7A3E18B3-DDBF-4C10-9FA4-99C7E6060F2F}" type="pres">
      <dgm:prSet presAssocID="{9BE73E5E-11DE-4DE7-A7EA-8E378B6CE8C2}" presName="lineArrowNode" presStyleLbl="alignAccFollowNode1" presStyleIdx="1" presStyleCnt="18"/>
      <dgm:spPr/>
    </dgm:pt>
    <dgm:pt modelId="{88F08E85-3447-4936-B76E-6BF7AAFBA7F9}" type="pres">
      <dgm:prSet presAssocID="{B77AC063-DC63-4460-8BB2-4013608A98C6}" presName="sibTransNodeCircle" presStyleLbl="alignNode1" presStyleIdx="0" presStyleCnt="6">
        <dgm:presLayoutVars>
          <dgm:chMax val="0"/>
          <dgm:bulletEnabled/>
        </dgm:presLayoutVars>
      </dgm:prSet>
      <dgm:spPr/>
    </dgm:pt>
    <dgm:pt modelId="{A9F36B63-D9C7-476D-BB59-367A0150D7DE}" type="pres">
      <dgm:prSet presAssocID="{B77AC063-DC63-4460-8BB2-4013608A98C6}" presName="spacerBetweenCircleAndCallout" presStyleCnt="0">
        <dgm:presLayoutVars/>
      </dgm:prSet>
      <dgm:spPr/>
    </dgm:pt>
    <dgm:pt modelId="{04701466-A463-4F06-97DD-62461DBE5BCF}" type="pres">
      <dgm:prSet presAssocID="{9BE73E5E-11DE-4DE7-A7EA-8E378B6CE8C2}" presName="nodeText" presStyleLbl="alignAccFollowNode1" presStyleIdx="2" presStyleCnt="18">
        <dgm:presLayoutVars>
          <dgm:bulletEnabled val="1"/>
        </dgm:presLayoutVars>
      </dgm:prSet>
      <dgm:spPr/>
    </dgm:pt>
    <dgm:pt modelId="{779C1180-96E9-4DB7-8A89-20A172ECC304}" type="pres">
      <dgm:prSet presAssocID="{B77AC063-DC63-4460-8BB2-4013608A98C6}" presName="sibTransComposite" presStyleCnt="0"/>
      <dgm:spPr/>
    </dgm:pt>
    <dgm:pt modelId="{5974196C-E9C1-454C-8C21-7A15D6C8CE92}" type="pres">
      <dgm:prSet presAssocID="{72CD18FF-E8B2-496C-BAEF-89AC29A5549C}" presName="compositeNode" presStyleCnt="0"/>
      <dgm:spPr/>
    </dgm:pt>
    <dgm:pt modelId="{E9B55472-9799-40EE-A8EE-EFF15FA7BEC0}" type="pres">
      <dgm:prSet presAssocID="{72CD18FF-E8B2-496C-BAEF-89AC29A5549C}" presName="parTx" presStyleLbl="node1" presStyleIdx="0" presStyleCnt="0">
        <dgm:presLayoutVars>
          <dgm:chMax val="0"/>
          <dgm:chPref val="0"/>
          <dgm:bulletEnabled val="1"/>
        </dgm:presLayoutVars>
      </dgm:prSet>
      <dgm:spPr/>
    </dgm:pt>
    <dgm:pt modelId="{1E9C7251-8A8E-49DE-B4C2-391217F9EBAB}" type="pres">
      <dgm:prSet presAssocID="{72CD18FF-E8B2-496C-BAEF-89AC29A5549C}" presName="parSh" presStyleCnt="0"/>
      <dgm:spPr/>
    </dgm:pt>
    <dgm:pt modelId="{FF2181FD-C2B9-4D8C-8301-A2C43978E8C1}" type="pres">
      <dgm:prSet presAssocID="{72CD18FF-E8B2-496C-BAEF-89AC29A5549C}" presName="lineNode" presStyleLbl="alignAccFollowNode1" presStyleIdx="3" presStyleCnt="18"/>
      <dgm:spPr/>
    </dgm:pt>
    <dgm:pt modelId="{BED1693B-93A4-45BA-9461-B0C5E50C9BD1}" type="pres">
      <dgm:prSet presAssocID="{72CD18FF-E8B2-496C-BAEF-89AC29A5549C}" presName="lineArrowNode" presStyleLbl="alignAccFollowNode1" presStyleIdx="4" presStyleCnt="18"/>
      <dgm:spPr/>
    </dgm:pt>
    <dgm:pt modelId="{52DE216C-1CD2-4852-9A0B-4562BA2E2CB0}" type="pres">
      <dgm:prSet presAssocID="{13F04CB5-BA41-47D0-AA9E-28D8A73EA7F3}" presName="sibTransNodeCircle" presStyleLbl="alignNode1" presStyleIdx="1" presStyleCnt="6">
        <dgm:presLayoutVars>
          <dgm:chMax val="0"/>
          <dgm:bulletEnabled/>
        </dgm:presLayoutVars>
      </dgm:prSet>
      <dgm:spPr/>
    </dgm:pt>
    <dgm:pt modelId="{B12CDD63-3EC5-4C19-B82D-F6DBD076720E}" type="pres">
      <dgm:prSet presAssocID="{13F04CB5-BA41-47D0-AA9E-28D8A73EA7F3}" presName="spacerBetweenCircleAndCallout" presStyleCnt="0">
        <dgm:presLayoutVars/>
      </dgm:prSet>
      <dgm:spPr/>
    </dgm:pt>
    <dgm:pt modelId="{963BEE7F-596F-490B-9F4B-95720D17F02D}" type="pres">
      <dgm:prSet presAssocID="{72CD18FF-E8B2-496C-BAEF-89AC29A5549C}" presName="nodeText" presStyleLbl="alignAccFollowNode1" presStyleIdx="5" presStyleCnt="18">
        <dgm:presLayoutVars>
          <dgm:bulletEnabled val="1"/>
        </dgm:presLayoutVars>
      </dgm:prSet>
      <dgm:spPr/>
    </dgm:pt>
    <dgm:pt modelId="{C04F1133-6281-4ACA-B4E5-E5F05692A25B}" type="pres">
      <dgm:prSet presAssocID="{13F04CB5-BA41-47D0-AA9E-28D8A73EA7F3}" presName="sibTransComposite" presStyleCnt="0"/>
      <dgm:spPr/>
    </dgm:pt>
    <dgm:pt modelId="{00C0FA45-DE9B-4671-B0E4-5F2A6CF471F4}" type="pres">
      <dgm:prSet presAssocID="{DD184242-FE8B-4119-AE54-5B0F6A971219}" presName="compositeNode" presStyleCnt="0"/>
      <dgm:spPr/>
    </dgm:pt>
    <dgm:pt modelId="{33D1F00B-6408-4734-B477-0246228E4E1C}" type="pres">
      <dgm:prSet presAssocID="{DD184242-FE8B-4119-AE54-5B0F6A971219}" presName="parTx" presStyleLbl="node1" presStyleIdx="0" presStyleCnt="0">
        <dgm:presLayoutVars>
          <dgm:chMax val="0"/>
          <dgm:chPref val="0"/>
          <dgm:bulletEnabled val="1"/>
        </dgm:presLayoutVars>
      </dgm:prSet>
      <dgm:spPr/>
    </dgm:pt>
    <dgm:pt modelId="{23D34DBE-6E32-45E8-96CC-3795C74CA3AC}" type="pres">
      <dgm:prSet presAssocID="{DD184242-FE8B-4119-AE54-5B0F6A971219}" presName="parSh" presStyleCnt="0"/>
      <dgm:spPr/>
    </dgm:pt>
    <dgm:pt modelId="{435EEE05-4511-4006-82A4-7173F376B722}" type="pres">
      <dgm:prSet presAssocID="{DD184242-FE8B-4119-AE54-5B0F6A971219}" presName="lineNode" presStyleLbl="alignAccFollowNode1" presStyleIdx="6" presStyleCnt="18"/>
      <dgm:spPr/>
    </dgm:pt>
    <dgm:pt modelId="{BF7C22B6-D103-42BD-8856-5E3467FFE45F}" type="pres">
      <dgm:prSet presAssocID="{DD184242-FE8B-4119-AE54-5B0F6A971219}" presName="lineArrowNode" presStyleLbl="alignAccFollowNode1" presStyleIdx="7" presStyleCnt="18"/>
      <dgm:spPr/>
    </dgm:pt>
    <dgm:pt modelId="{314188E0-3149-4374-BCFC-56A7ABEF0E96}" type="pres">
      <dgm:prSet presAssocID="{68713252-BF3E-4C3B-8697-572B918A8C19}" presName="sibTransNodeCircle" presStyleLbl="alignNode1" presStyleIdx="2" presStyleCnt="6">
        <dgm:presLayoutVars>
          <dgm:chMax val="0"/>
          <dgm:bulletEnabled/>
        </dgm:presLayoutVars>
      </dgm:prSet>
      <dgm:spPr/>
    </dgm:pt>
    <dgm:pt modelId="{B0B55803-13F7-44C7-BAE5-8292C6ED3C0B}" type="pres">
      <dgm:prSet presAssocID="{68713252-BF3E-4C3B-8697-572B918A8C19}" presName="spacerBetweenCircleAndCallout" presStyleCnt="0">
        <dgm:presLayoutVars/>
      </dgm:prSet>
      <dgm:spPr/>
    </dgm:pt>
    <dgm:pt modelId="{05E19C3E-4665-4157-BADA-D85B265EDAD3}" type="pres">
      <dgm:prSet presAssocID="{DD184242-FE8B-4119-AE54-5B0F6A971219}" presName="nodeText" presStyleLbl="alignAccFollowNode1" presStyleIdx="8" presStyleCnt="18">
        <dgm:presLayoutVars>
          <dgm:bulletEnabled val="1"/>
        </dgm:presLayoutVars>
      </dgm:prSet>
      <dgm:spPr/>
    </dgm:pt>
    <dgm:pt modelId="{36B991A3-7A40-4FF8-A4BB-99653B3D2ACB}" type="pres">
      <dgm:prSet presAssocID="{68713252-BF3E-4C3B-8697-572B918A8C19}" presName="sibTransComposite" presStyleCnt="0"/>
      <dgm:spPr/>
    </dgm:pt>
    <dgm:pt modelId="{B10A5AD0-B29A-4565-8542-ECC80E835264}" type="pres">
      <dgm:prSet presAssocID="{CEF7850F-B7BE-456C-A920-1502E035EAA3}" presName="compositeNode" presStyleCnt="0"/>
      <dgm:spPr/>
    </dgm:pt>
    <dgm:pt modelId="{1C2A31FD-134E-404B-862E-408608860DBC}" type="pres">
      <dgm:prSet presAssocID="{CEF7850F-B7BE-456C-A920-1502E035EAA3}" presName="parTx" presStyleLbl="node1" presStyleIdx="0" presStyleCnt="0">
        <dgm:presLayoutVars>
          <dgm:chMax val="0"/>
          <dgm:chPref val="0"/>
          <dgm:bulletEnabled val="1"/>
        </dgm:presLayoutVars>
      </dgm:prSet>
      <dgm:spPr/>
    </dgm:pt>
    <dgm:pt modelId="{FBCAD931-4DDC-4C17-A1A9-A7C035916BBD}" type="pres">
      <dgm:prSet presAssocID="{CEF7850F-B7BE-456C-A920-1502E035EAA3}" presName="parSh" presStyleCnt="0"/>
      <dgm:spPr/>
    </dgm:pt>
    <dgm:pt modelId="{4B791301-AB59-403D-A222-18C92860665E}" type="pres">
      <dgm:prSet presAssocID="{CEF7850F-B7BE-456C-A920-1502E035EAA3}" presName="lineNode" presStyleLbl="alignAccFollowNode1" presStyleIdx="9" presStyleCnt="18"/>
      <dgm:spPr/>
    </dgm:pt>
    <dgm:pt modelId="{A6DE7436-513E-4C9F-936B-31CAC7D2FF7D}" type="pres">
      <dgm:prSet presAssocID="{CEF7850F-B7BE-456C-A920-1502E035EAA3}" presName="lineArrowNode" presStyleLbl="alignAccFollowNode1" presStyleIdx="10" presStyleCnt="18"/>
      <dgm:spPr/>
    </dgm:pt>
    <dgm:pt modelId="{D9235041-9412-4327-8F98-D521367EDB09}" type="pres">
      <dgm:prSet presAssocID="{C3575D45-0B91-4A9B-A19C-05735964365B}" presName="sibTransNodeCircle" presStyleLbl="alignNode1" presStyleIdx="3" presStyleCnt="6">
        <dgm:presLayoutVars>
          <dgm:chMax val="0"/>
          <dgm:bulletEnabled/>
        </dgm:presLayoutVars>
      </dgm:prSet>
      <dgm:spPr/>
    </dgm:pt>
    <dgm:pt modelId="{669B598B-24FD-4BEE-8B84-5D0B06290784}" type="pres">
      <dgm:prSet presAssocID="{C3575D45-0B91-4A9B-A19C-05735964365B}" presName="spacerBetweenCircleAndCallout" presStyleCnt="0">
        <dgm:presLayoutVars/>
      </dgm:prSet>
      <dgm:spPr/>
    </dgm:pt>
    <dgm:pt modelId="{B6EE7BE3-BEF2-496D-8947-340D423B4A7E}" type="pres">
      <dgm:prSet presAssocID="{CEF7850F-B7BE-456C-A920-1502E035EAA3}" presName="nodeText" presStyleLbl="alignAccFollowNode1" presStyleIdx="11" presStyleCnt="18">
        <dgm:presLayoutVars>
          <dgm:bulletEnabled val="1"/>
        </dgm:presLayoutVars>
      </dgm:prSet>
      <dgm:spPr/>
    </dgm:pt>
    <dgm:pt modelId="{107E6259-3E73-4FED-AF91-9D40DAD782AF}" type="pres">
      <dgm:prSet presAssocID="{C3575D45-0B91-4A9B-A19C-05735964365B}" presName="sibTransComposite" presStyleCnt="0"/>
      <dgm:spPr/>
    </dgm:pt>
    <dgm:pt modelId="{3FBD9852-9673-4B35-B2AF-BE319F289C8D}" type="pres">
      <dgm:prSet presAssocID="{022A3AC7-DEEF-4EBB-A252-E647B927221B}" presName="compositeNode" presStyleCnt="0"/>
      <dgm:spPr/>
    </dgm:pt>
    <dgm:pt modelId="{8FEB41DA-A613-46B8-BDD2-084CDEB5B1E1}" type="pres">
      <dgm:prSet presAssocID="{022A3AC7-DEEF-4EBB-A252-E647B927221B}" presName="parTx" presStyleLbl="node1" presStyleIdx="0" presStyleCnt="0">
        <dgm:presLayoutVars>
          <dgm:chMax val="0"/>
          <dgm:chPref val="0"/>
          <dgm:bulletEnabled val="1"/>
        </dgm:presLayoutVars>
      </dgm:prSet>
      <dgm:spPr/>
    </dgm:pt>
    <dgm:pt modelId="{47538871-7080-4F54-97BE-9ED659473CB7}" type="pres">
      <dgm:prSet presAssocID="{022A3AC7-DEEF-4EBB-A252-E647B927221B}" presName="parSh" presStyleCnt="0"/>
      <dgm:spPr/>
    </dgm:pt>
    <dgm:pt modelId="{3F988FFA-11FC-40CA-8A2D-85E148200DF4}" type="pres">
      <dgm:prSet presAssocID="{022A3AC7-DEEF-4EBB-A252-E647B927221B}" presName="lineNode" presStyleLbl="alignAccFollowNode1" presStyleIdx="12" presStyleCnt="18"/>
      <dgm:spPr/>
    </dgm:pt>
    <dgm:pt modelId="{057242D0-6055-4DB2-BFB3-D9DEA6E34880}" type="pres">
      <dgm:prSet presAssocID="{022A3AC7-DEEF-4EBB-A252-E647B927221B}" presName="lineArrowNode" presStyleLbl="alignAccFollowNode1" presStyleIdx="13" presStyleCnt="18"/>
      <dgm:spPr/>
    </dgm:pt>
    <dgm:pt modelId="{20F62F70-94B3-4F93-9A7F-EEA7066EC920}" type="pres">
      <dgm:prSet presAssocID="{70164071-333A-4C29-AE9B-07E05FF9E864}" presName="sibTransNodeCircle" presStyleLbl="alignNode1" presStyleIdx="4" presStyleCnt="6">
        <dgm:presLayoutVars>
          <dgm:chMax val="0"/>
          <dgm:bulletEnabled/>
        </dgm:presLayoutVars>
      </dgm:prSet>
      <dgm:spPr/>
    </dgm:pt>
    <dgm:pt modelId="{0CA716F5-D719-445F-BD21-32B61253CB29}" type="pres">
      <dgm:prSet presAssocID="{70164071-333A-4C29-AE9B-07E05FF9E864}" presName="spacerBetweenCircleAndCallout" presStyleCnt="0">
        <dgm:presLayoutVars/>
      </dgm:prSet>
      <dgm:spPr/>
    </dgm:pt>
    <dgm:pt modelId="{8E86E194-69F0-409E-800C-41E0175137AC}" type="pres">
      <dgm:prSet presAssocID="{022A3AC7-DEEF-4EBB-A252-E647B927221B}" presName="nodeText" presStyleLbl="alignAccFollowNode1" presStyleIdx="14" presStyleCnt="18">
        <dgm:presLayoutVars>
          <dgm:bulletEnabled val="1"/>
        </dgm:presLayoutVars>
      </dgm:prSet>
      <dgm:spPr/>
    </dgm:pt>
    <dgm:pt modelId="{09471E61-F7BF-4276-AC2A-BD8860C190B7}" type="pres">
      <dgm:prSet presAssocID="{70164071-333A-4C29-AE9B-07E05FF9E864}" presName="sibTransComposite" presStyleCnt="0"/>
      <dgm:spPr/>
    </dgm:pt>
    <dgm:pt modelId="{ADA54C15-30B9-44AF-BB34-3ED6130B8135}" type="pres">
      <dgm:prSet presAssocID="{C8C281CD-9675-4328-A3B4-5AAE4BE78D6C}" presName="compositeNode" presStyleCnt="0"/>
      <dgm:spPr/>
    </dgm:pt>
    <dgm:pt modelId="{9528CB08-7062-4E28-A06C-B0F7A278EDD1}" type="pres">
      <dgm:prSet presAssocID="{C8C281CD-9675-4328-A3B4-5AAE4BE78D6C}" presName="parTx" presStyleLbl="node1" presStyleIdx="0" presStyleCnt="0">
        <dgm:presLayoutVars>
          <dgm:chMax val="0"/>
          <dgm:chPref val="0"/>
          <dgm:bulletEnabled val="1"/>
        </dgm:presLayoutVars>
      </dgm:prSet>
      <dgm:spPr/>
    </dgm:pt>
    <dgm:pt modelId="{9CDC8E50-BAC1-46EB-B049-DAE323F180EF}" type="pres">
      <dgm:prSet presAssocID="{C8C281CD-9675-4328-A3B4-5AAE4BE78D6C}" presName="parSh" presStyleCnt="0"/>
      <dgm:spPr/>
    </dgm:pt>
    <dgm:pt modelId="{C34D7B5A-E222-47C4-8D7D-76F4C72FCF6E}" type="pres">
      <dgm:prSet presAssocID="{C8C281CD-9675-4328-A3B4-5AAE4BE78D6C}" presName="lineNode" presStyleLbl="alignAccFollowNode1" presStyleIdx="15" presStyleCnt="18"/>
      <dgm:spPr/>
    </dgm:pt>
    <dgm:pt modelId="{F2E09BD6-C75D-4B9E-93A3-1F5768B2E358}" type="pres">
      <dgm:prSet presAssocID="{C8C281CD-9675-4328-A3B4-5AAE4BE78D6C}" presName="lineArrowNode" presStyleLbl="alignAccFollowNode1" presStyleIdx="16" presStyleCnt="18"/>
      <dgm:spPr/>
    </dgm:pt>
    <dgm:pt modelId="{BF759F78-01E2-422C-A466-6C328DC5DF3F}" type="pres">
      <dgm:prSet presAssocID="{18AA4DCA-7E32-410E-B164-86479E7D0CEB}" presName="sibTransNodeCircle" presStyleLbl="alignNode1" presStyleIdx="5" presStyleCnt="6">
        <dgm:presLayoutVars>
          <dgm:chMax val="0"/>
          <dgm:bulletEnabled/>
        </dgm:presLayoutVars>
      </dgm:prSet>
      <dgm:spPr/>
    </dgm:pt>
    <dgm:pt modelId="{2300CD2D-348A-4DDB-AAB1-795F4B61A20A}" type="pres">
      <dgm:prSet presAssocID="{18AA4DCA-7E32-410E-B164-86479E7D0CEB}" presName="spacerBetweenCircleAndCallout" presStyleCnt="0">
        <dgm:presLayoutVars/>
      </dgm:prSet>
      <dgm:spPr/>
    </dgm:pt>
    <dgm:pt modelId="{7FBDE362-64D6-4D67-9F8D-BAC67298B13E}" type="pres">
      <dgm:prSet presAssocID="{C8C281CD-9675-4328-A3B4-5AAE4BE78D6C}" presName="nodeText" presStyleLbl="alignAccFollowNode1" presStyleIdx="17" presStyleCnt="18">
        <dgm:presLayoutVars>
          <dgm:bulletEnabled val="1"/>
        </dgm:presLayoutVars>
      </dgm:prSet>
      <dgm:spPr/>
    </dgm:pt>
  </dgm:ptLst>
  <dgm:cxnLst>
    <dgm:cxn modelId="{D7757207-00F6-44A4-A4E8-CAA3ECC04C33}" srcId="{A0863CA2-E67C-4149-8355-0D1EBE8217D9}" destId="{C8C281CD-9675-4328-A3B4-5AAE4BE78D6C}" srcOrd="5" destOrd="0" parTransId="{8B2A3E46-6276-4C85-92F0-0B981FFBB96D}" sibTransId="{18AA4DCA-7E32-410E-B164-86479E7D0CEB}"/>
    <dgm:cxn modelId="{54F1F915-3E6E-48D1-A3EF-C3D8B9EC850D}" srcId="{A0863CA2-E67C-4149-8355-0D1EBE8217D9}" destId="{DD184242-FE8B-4119-AE54-5B0F6A971219}" srcOrd="2" destOrd="0" parTransId="{C59DAC47-8D9B-4815-B48D-85843C9F67C6}" sibTransId="{68713252-BF3E-4C3B-8697-572B918A8C19}"/>
    <dgm:cxn modelId="{3BF8F729-1AF3-4AD3-9AC3-67EC611979C3}" type="presOf" srcId="{13F04CB5-BA41-47D0-AA9E-28D8A73EA7F3}" destId="{52DE216C-1CD2-4852-9A0B-4562BA2E2CB0}" srcOrd="0" destOrd="0" presId="urn:microsoft.com/office/officeart/2016/7/layout/LinearArrowProcessNumbered"/>
    <dgm:cxn modelId="{8D9F7E32-A08E-4A69-9C58-E85D275BC8FF}" type="presOf" srcId="{B77AC063-DC63-4460-8BB2-4013608A98C6}" destId="{88F08E85-3447-4936-B76E-6BF7AAFBA7F9}" srcOrd="0" destOrd="0" presId="urn:microsoft.com/office/officeart/2016/7/layout/LinearArrowProcessNumbered"/>
    <dgm:cxn modelId="{EDB54733-8C21-49F9-A585-6421CB6C2E0F}" type="presOf" srcId="{C8C281CD-9675-4328-A3B4-5AAE4BE78D6C}" destId="{7FBDE362-64D6-4D67-9F8D-BAC67298B13E}" srcOrd="0" destOrd="0" presId="urn:microsoft.com/office/officeart/2016/7/layout/LinearArrowProcessNumbered"/>
    <dgm:cxn modelId="{B2A18B67-A72C-4CA1-BDA9-64C26E870BB6}" type="presOf" srcId="{18AA4DCA-7E32-410E-B164-86479E7D0CEB}" destId="{BF759F78-01E2-422C-A466-6C328DC5DF3F}" srcOrd="0" destOrd="0" presId="urn:microsoft.com/office/officeart/2016/7/layout/LinearArrowProcessNumbered"/>
    <dgm:cxn modelId="{D9267649-C83D-4AB1-AAB2-7B9B32170C04}" srcId="{A0863CA2-E67C-4149-8355-0D1EBE8217D9}" destId="{72CD18FF-E8B2-496C-BAEF-89AC29A5549C}" srcOrd="1" destOrd="0" parTransId="{62B67A96-B3D2-4CF6-A2FE-4982988333CF}" sibTransId="{13F04CB5-BA41-47D0-AA9E-28D8A73EA7F3}"/>
    <dgm:cxn modelId="{0C742E4A-78E2-4A87-B68A-694EF2424AC7}" srcId="{A0863CA2-E67C-4149-8355-0D1EBE8217D9}" destId="{9BE73E5E-11DE-4DE7-A7EA-8E378B6CE8C2}" srcOrd="0" destOrd="0" parTransId="{B0568A06-9878-4EEC-9BAC-4B4C4FC097E0}" sibTransId="{B77AC063-DC63-4460-8BB2-4013608A98C6}"/>
    <dgm:cxn modelId="{15040251-5B51-4BAD-8783-679945E87053}" type="presOf" srcId="{A0863CA2-E67C-4149-8355-0D1EBE8217D9}" destId="{E33F6FC4-DA4A-4077-BF1E-E0FB7A8C8301}" srcOrd="0" destOrd="0" presId="urn:microsoft.com/office/officeart/2016/7/layout/LinearArrowProcessNumbered"/>
    <dgm:cxn modelId="{DE75B753-EEAC-4ADD-9677-89C6B2CE370F}" type="presOf" srcId="{68713252-BF3E-4C3B-8697-572B918A8C19}" destId="{314188E0-3149-4374-BCFC-56A7ABEF0E96}" srcOrd="0" destOrd="0" presId="urn:microsoft.com/office/officeart/2016/7/layout/LinearArrowProcessNumbered"/>
    <dgm:cxn modelId="{DB61D275-ECB4-4CBD-91F5-CC79067E7823}" type="presOf" srcId="{DD184242-FE8B-4119-AE54-5B0F6A971219}" destId="{05E19C3E-4665-4157-BADA-D85B265EDAD3}" srcOrd="0" destOrd="0" presId="urn:microsoft.com/office/officeart/2016/7/layout/LinearArrowProcessNumbered"/>
    <dgm:cxn modelId="{6831BD56-8F36-43D6-AA1C-03B03F2753D6}" type="presOf" srcId="{022A3AC7-DEEF-4EBB-A252-E647B927221B}" destId="{8E86E194-69F0-409E-800C-41E0175137AC}" srcOrd="0" destOrd="0" presId="urn:microsoft.com/office/officeart/2016/7/layout/LinearArrowProcessNumbered"/>
    <dgm:cxn modelId="{E073C078-7A30-41BC-924B-8BE67385A4D4}" srcId="{A0863CA2-E67C-4149-8355-0D1EBE8217D9}" destId="{022A3AC7-DEEF-4EBB-A252-E647B927221B}" srcOrd="4" destOrd="0" parTransId="{60551232-4D6F-4A0E-9241-91CDE86F7ED4}" sibTransId="{70164071-333A-4C29-AE9B-07E05FF9E864}"/>
    <dgm:cxn modelId="{0BF9157C-9FFF-4CB9-9FD7-5E3A10EC4DAA}" type="presOf" srcId="{C3575D45-0B91-4A9B-A19C-05735964365B}" destId="{D9235041-9412-4327-8F98-D521367EDB09}" srcOrd="0" destOrd="0" presId="urn:microsoft.com/office/officeart/2016/7/layout/LinearArrowProcessNumbered"/>
    <dgm:cxn modelId="{2BC45D83-2DB5-4F26-AD76-957670C133F1}" type="presOf" srcId="{CEF7850F-B7BE-456C-A920-1502E035EAA3}" destId="{B6EE7BE3-BEF2-496D-8947-340D423B4A7E}" srcOrd="0" destOrd="0" presId="urn:microsoft.com/office/officeart/2016/7/layout/LinearArrowProcessNumbered"/>
    <dgm:cxn modelId="{EF4774C0-D32D-45AD-A77A-7AE4F03E196B}" type="presOf" srcId="{72CD18FF-E8B2-496C-BAEF-89AC29A5549C}" destId="{963BEE7F-596F-490B-9F4B-95720D17F02D}" srcOrd="0" destOrd="0" presId="urn:microsoft.com/office/officeart/2016/7/layout/LinearArrowProcessNumbered"/>
    <dgm:cxn modelId="{B4D45FC4-C42E-4751-AFBF-17982C3DB81B}" type="presOf" srcId="{9BE73E5E-11DE-4DE7-A7EA-8E378B6CE8C2}" destId="{04701466-A463-4F06-97DD-62461DBE5BCF}" srcOrd="0" destOrd="0" presId="urn:microsoft.com/office/officeart/2016/7/layout/LinearArrowProcessNumbered"/>
    <dgm:cxn modelId="{E87020CB-3757-4E48-92AA-E9B219571FE5}" srcId="{A0863CA2-E67C-4149-8355-0D1EBE8217D9}" destId="{CEF7850F-B7BE-456C-A920-1502E035EAA3}" srcOrd="3" destOrd="0" parTransId="{26C3E739-BEC2-47E5-86C5-0694F1AADDF6}" sibTransId="{C3575D45-0B91-4A9B-A19C-05735964365B}"/>
    <dgm:cxn modelId="{C9640BFE-9275-47F7-8BA7-7F8F5425F098}" type="presOf" srcId="{70164071-333A-4C29-AE9B-07E05FF9E864}" destId="{20F62F70-94B3-4F93-9A7F-EEA7066EC920}" srcOrd="0" destOrd="0" presId="urn:microsoft.com/office/officeart/2016/7/layout/LinearArrowProcessNumbered"/>
    <dgm:cxn modelId="{AFA6C3DE-3D47-4E10-A94D-AB4FA1B2DA90}" type="presParOf" srcId="{E33F6FC4-DA4A-4077-BF1E-E0FB7A8C8301}" destId="{F2411FDC-D2CD-43A7-A657-49274093F20F}" srcOrd="0" destOrd="0" presId="urn:microsoft.com/office/officeart/2016/7/layout/LinearArrowProcessNumbered"/>
    <dgm:cxn modelId="{D506E8AF-7FCF-4FB3-9653-08D9E0759456}" type="presParOf" srcId="{F2411FDC-D2CD-43A7-A657-49274093F20F}" destId="{EDDDC22F-FA07-4CEA-B517-67AC8FAF89B8}" srcOrd="0" destOrd="0" presId="urn:microsoft.com/office/officeart/2016/7/layout/LinearArrowProcessNumbered"/>
    <dgm:cxn modelId="{702E39B3-8B0A-427C-BF69-94BFB205B841}" type="presParOf" srcId="{F2411FDC-D2CD-43A7-A657-49274093F20F}" destId="{9CDE9C50-B7D8-4253-AC12-5D7480A92E9B}" srcOrd="1" destOrd="0" presId="urn:microsoft.com/office/officeart/2016/7/layout/LinearArrowProcessNumbered"/>
    <dgm:cxn modelId="{EDEE0E3E-3766-4364-8854-E8069BE83AE1}" type="presParOf" srcId="{9CDE9C50-B7D8-4253-AC12-5D7480A92E9B}" destId="{76627FD4-6357-40C0-9B1C-F7A203493A34}" srcOrd="0" destOrd="0" presId="urn:microsoft.com/office/officeart/2016/7/layout/LinearArrowProcessNumbered"/>
    <dgm:cxn modelId="{0517B42B-D8F0-4A2A-A567-801C52E5DA09}" type="presParOf" srcId="{9CDE9C50-B7D8-4253-AC12-5D7480A92E9B}" destId="{7A3E18B3-DDBF-4C10-9FA4-99C7E6060F2F}" srcOrd="1" destOrd="0" presId="urn:microsoft.com/office/officeart/2016/7/layout/LinearArrowProcessNumbered"/>
    <dgm:cxn modelId="{2210017A-5884-4A66-8CB2-C8F31CF5E18A}" type="presParOf" srcId="{9CDE9C50-B7D8-4253-AC12-5D7480A92E9B}" destId="{88F08E85-3447-4936-B76E-6BF7AAFBA7F9}" srcOrd="2" destOrd="0" presId="urn:microsoft.com/office/officeart/2016/7/layout/LinearArrowProcessNumbered"/>
    <dgm:cxn modelId="{4CE2F705-0445-49BF-91A8-82B69375046D}" type="presParOf" srcId="{9CDE9C50-B7D8-4253-AC12-5D7480A92E9B}" destId="{A9F36B63-D9C7-476D-BB59-367A0150D7DE}" srcOrd="3" destOrd="0" presId="urn:microsoft.com/office/officeart/2016/7/layout/LinearArrowProcessNumbered"/>
    <dgm:cxn modelId="{C27C51C7-5EFA-4040-80F6-E0B3FFC56FCD}" type="presParOf" srcId="{F2411FDC-D2CD-43A7-A657-49274093F20F}" destId="{04701466-A463-4F06-97DD-62461DBE5BCF}" srcOrd="2" destOrd="0" presId="urn:microsoft.com/office/officeart/2016/7/layout/LinearArrowProcessNumbered"/>
    <dgm:cxn modelId="{FE57DA39-8C60-4225-9E7E-FF86B16EF2AC}" type="presParOf" srcId="{E33F6FC4-DA4A-4077-BF1E-E0FB7A8C8301}" destId="{779C1180-96E9-4DB7-8A89-20A172ECC304}" srcOrd="1" destOrd="0" presId="urn:microsoft.com/office/officeart/2016/7/layout/LinearArrowProcessNumbered"/>
    <dgm:cxn modelId="{8C637097-45EC-4603-A2D5-FA242B042CA8}" type="presParOf" srcId="{E33F6FC4-DA4A-4077-BF1E-E0FB7A8C8301}" destId="{5974196C-E9C1-454C-8C21-7A15D6C8CE92}" srcOrd="2" destOrd="0" presId="urn:microsoft.com/office/officeart/2016/7/layout/LinearArrowProcessNumbered"/>
    <dgm:cxn modelId="{BB7924EC-18BE-452C-9547-A305587FB55D}" type="presParOf" srcId="{5974196C-E9C1-454C-8C21-7A15D6C8CE92}" destId="{E9B55472-9799-40EE-A8EE-EFF15FA7BEC0}" srcOrd="0" destOrd="0" presId="urn:microsoft.com/office/officeart/2016/7/layout/LinearArrowProcessNumbered"/>
    <dgm:cxn modelId="{9B7AF58E-9932-4F41-B037-91146657CD21}" type="presParOf" srcId="{5974196C-E9C1-454C-8C21-7A15D6C8CE92}" destId="{1E9C7251-8A8E-49DE-B4C2-391217F9EBAB}" srcOrd="1" destOrd="0" presId="urn:microsoft.com/office/officeart/2016/7/layout/LinearArrowProcessNumbered"/>
    <dgm:cxn modelId="{77F04931-51E8-41A6-B6EB-5DC5B7A12C17}" type="presParOf" srcId="{1E9C7251-8A8E-49DE-B4C2-391217F9EBAB}" destId="{FF2181FD-C2B9-4D8C-8301-A2C43978E8C1}" srcOrd="0" destOrd="0" presId="urn:microsoft.com/office/officeart/2016/7/layout/LinearArrowProcessNumbered"/>
    <dgm:cxn modelId="{3BB94ECD-DA51-4ED9-8CD2-94C6B55A7472}" type="presParOf" srcId="{1E9C7251-8A8E-49DE-B4C2-391217F9EBAB}" destId="{BED1693B-93A4-45BA-9461-B0C5E50C9BD1}" srcOrd="1" destOrd="0" presId="urn:microsoft.com/office/officeart/2016/7/layout/LinearArrowProcessNumbered"/>
    <dgm:cxn modelId="{351D6192-EA65-49B2-A92A-1A3FE4948726}" type="presParOf" srcId="{1E9C7251-8A8E-49DE-B4C2-391217F9EBAB}" destId="{52DE216C-1CD2-4852-9A0B-4562BA2E2CB0}" srcOrd="2" destOrd="0" presId="urn:microsoft.com/office/officeart/2016/7/layout/LinearArrowProcessNumbered"/>
    <dgm:cxn modelId="{FF0E232C-9F08-4DDF-A66D-B1BDF7FE9163}" type="presParOf" srcId="{1E9C7251-8A8E-49DE-B4C2-391217F9EBAB}" destId="{B12CDD63-3EC5-4C19-B82D-F6DBD076720E}" srcOrd="3" destOrd="0" presId="urn:microsoft.com/office/officeart/2016/7/layout/LinearArrowProcessNumbered"/>
    <dgm:cxn modelId="{4D54651A-A314-49E9-9F11-B4C69316F712}" type="presParOf" srcId="{5974196C-E9C1-454C-8C21-7A15D6C8CE92}" destId="{963BEE7F-596F-490B-9F4B-95720D17F02D}" srcOrd="2" destOrd="0" presId="urn:microsoft.com/office/officeart/2016/7/layout/LinearArrowProcessNumbered"/>
    <dgm:cxn modelId="{E1ACA4A7-0305-475E-9170-58474B18F62B}" type="presParOf" srcId="{E33F6FC4-DA4A-4077-BF1E-E0FB7A8C8301}" destId="{C04F1133-6281-4ACA-B4E5-E5F05692A25B}" srcOrd="3" destOrd="0" presId="urn:microsoft.com/office/officeart/2016/7/layout/LinearArrowProcessNumbered"/>
    <dgm:cxn modelId="{14EDC7EB-DA3D-49A5-A489-41025419FFDC}" type="presParOf" srcId="{E33F6FC4-DA4A-4077-BF1E-E0FB7A8C8301}" destId="{00C0FA45-DE9B-4671-B0E4-5F2A6CF471F4}" srcOrd="4" destOrd="0" presId="urn:microsoft.com/office/officeart/2016/7/layout/LinearArrowProcessNumbered"/>
    <dgm:cxn modelId="{EE9337B0-7548-480A-9566-EF8C6980ADF2}" type="presParOf" srcId="{00C0FA45-DE9B-4671-B0E4-5F2A6CF471F4}" destId="{33D1F00B-6408-4734-B477-0246228E4E1C}" srcOrd="0" destOrd="0" presId="urn:microsoft.com/office/officeart/2016/7/layout/LinearArrowProcessNumbered"/>
    <dgm:cxn modelId="{EADF929D-F050-486A-B488-FA3939928272}" type="presParOf" srcId="{00C0FA45-DE9B-4671-B0E4-5F2A6CF471F4}" destId="{23D34DBE-6E32-45E8-96CC-3795C74CA3AC}" srcOrd="1" destOrd="0" presId="urn:microsoft.com/office/officeart/2016/7/layout/LinearArrowProcessNumbered"/>
    <dgm:cxn modelId="{DFE3A16F-5673-4F06-B54E-6801F25DC0A7}" type="presParOf" srcId="{23D34DBE-6E32-45E8-96CC-3795C74CA3AC}" destId="{435EEE05-4511-4006-82A4-7173F376B722}" srcOrd="0" destOrd="0" presId="urn:microsoft.com/office/officeart/2016/7/layout/LinearArrowProcessNumbered"/>
    <dgm:cxn modelId="{C34C0EE6-46EA-410A-9294-5C0A6A218052}" type="presParOf" srcId="{23D34DBE-6E32-45E8-96CC-3795C74CA3AC}" destId="{BF7C22B6-D103-42BD-8856-5E3467FFE45F}" srcOrd="1" destOrd="0" presId="urn:microsoft.com/office/officeart/2016/7/layout/LinearArrowProcessNumbered"/>
    <dgm:cxn modelId="{AAA62892-816F-46DD-B8D8-CFDEEA9E00BE}" type="presParOf" srcId="{23D34DBE-6E32-45E8-96CC-3795C74CA3AC}" destId="{314188E0-3149-4374-BCFC-56A7ABEF0E96}" srcOrd="2" destOrd="0" presId="urn:microsoft.com/office/officeart/2016/7/layout/LinearArrowProcessNumbered"/>
    <dgm:cxn modelId="{7EE63EE9-C6A0-48EA-B240-7FBE723E72F5}" type="presParOf" srcId="{23D34DBE-6E32-45E8-96CC-3795C74CA3AC}" destId="{B0B55803-13F7-44C7-BAE5-8292C6ED3C0B}" srcOrd="3" destOrd="0" presId="urn:microsoft.com/office/officeart/2016/7/layout/LinearArrowProcessNumbered"/>
    <dgm:cxn modelId="{2D877EEA-54B7-4E17-A03C-01F7F86D696B}" type="presParOf" srcId="{00C0FA45-DE9B-4671-B0E4-5F2A6CF471F4}" destId="{05E19C3E-4665-4157-BADA-D85B265EDAD3}" srcOrd="2" destOrd="0" presId="urn:microsoft.com/office/officeart/2016/7/layout/LinearArrowProcessNumbered"/>
    <dgm:cxn modelId="{E49FE2E0-AE62-46CF-B647-37E5921343EB}" type="presParOf" srcId="{E33F6FC4-DA4A-4077-BF1E-E0FB7A8C8301}" destId="{36B991A3-7A40-4FF8-A4BB-99653B3D2ACB}" srcOrd="5" destOrd="0" presId="urn:microsoft.com/office/officeart/2016/7/layout/LinearArrowProcessNumbered"/>
    <dgm:cxn modelId="{6B2158BC-0D87-48F7-9C1C-54A3CBE15087}" type="presParOf" srcId="{E33F6FC4-DA4A-4077-BF1E-E0FB7A8C8301}" destId="{B10A5AD0-B29A-4565-8542-ECC80E835264}" srcOrd="6" destOrd="0" presId="urn:microsoft.com/office/officeart/2016/7/layout/LinearArrowProcessNumbered"/>
    <dgm:cxn modelId="{0EB011E4-9524-469A-8745-A988299D3846}" type="presParOf" srcId="{B10A5AD0-B29A-4565-8542-ECC80E835264}" destId="{1C2A31FD-134E-404B-862E-408608860DBC}" srcOrd="0" destOrd="0" presId="urn:microsoft.com/office/officeart/2016/7/layout/LinearArrowProcessNumbered"/>
    <dgm:cxn modelId="{DD83196D-F27F-4336-A145-4937DFB24CA4}" type="presParOf" srcId="{B10A5AD0-B29A-4565-8542-ECC80E835264}" destId="{FBCAD931-4DDC-4C17-A1A9-A7C035916BBD}" srcOrd="1" destOrd="0" presId="urn:microsoft.com/office/officeart/2016/7/layout/LinearArrowProcessNumbered"/>
    <dgm:cxn modelId="{F8D21678-82A7-4779-A0B2-F71DE6F1B60E}" type="presParOf" srcId="{FBCAD931-4DDC-4C17-A1A9-A7C035916BBD}" destId="{4B791301-AB59-403D-A222-18C92860665E}" srcOrd="0" destOrd="0" presId="urn:microsoft.com/office/officeart/2016/7/layout/LinearArrowProcessNumbered"/>
    <dgm:cxn modelId="{7CB20A42-A2A9-4CF4-906B-04A5BC214EC1}" type="presParOf" srcId="{FBCAD931-4DDC-4C17-A1A9-A7C035916BBD}" destId="{A6DE7436-513E-4C9F-936B-31CAC7D2FF7D}" srcOrd="1" destOrd="0" presId="urn:microsoft.com/office/officeart/2016/7/layout/LinearArrowProcessNumbered"/>
    <dgm:cxn modelId="{D2169D23-C21F-4F02-9924-6A187634D61C}" type="presParOf" srcId="{FBCAD931-4DDC-4C17-A1A9-A7C035916BBD}" destId="{D9235041-9412-4327-8F98-D521367EDB09}" srcOrd="2" destOrd="0" presId="urn:microsoft.com/office/officeart/2016/7/layout/LinearArrowProcessNumbered"/>
    <dgm:cxn modelId="{806C956B-8325-4A74-BD1F-43A509DDFEB7}" type="presParOf" srcId="{FBCAD931-4DDC-4C17-A1A9-A7C035916BBD}" destId="{669B598B-24FD-4BEE-8B84-5D0B06290784}" srcOrd="3" destOrd="0" presId="urn:microsoft.com/office/officeart/2016/7/layout/LinearArrowProcessNumbered"/>
    <dgm:cxn modelId="{60411E55-4E07-45DB-B05A-C787CBA901BA}" type="presParOf" srcId="{B10A5AD0-B29A-4565-8542-ECC80E835264}" destId="{B6EE7BE3-BEF2-496D-8947-340D423B4A7E}" srcOrd="2" destOrd="0" presId="urn:microsoft.com/office/officeart/2016/7/layout/LinearArrowProcessNumbered"/>
    <dgm:cxn modelId="{FDC4C9C7-DBBF-4EF3-B786-295F43D53F5D}" type="presParOf" srcId="{E33F6FC4-DA4A-4077-BF1E-E0FB7A8C8301}" destId="{107E6259-3E73-4FED-AF91-9D40DAD782AF}" srcOrd="7" destOrd="0" presId="urn:microsoft.com/office/officeart/2016/7/layout/LinearArrowProcessNumbered"/>
    <dgm:cxn modelId="{FB38C4C2-A085-4907-B960-5B88D110FA78}" type="presParOf" srcId="{E33F6FC4-DA4A-4077-BF1E-E0FB7A8C8301}" destId="{3FBD9852-9673-4B35-B2AF-BE319F289C8D}" srcOrd="8" destOrd="0" presId="urn:microsoft.com/office/officeart/2016/7/layout/LinearArrowProcessNumbered"/>
    <dgm:cxn modelId="{E4861E6B-91CA-4B1C-9816-3B631FEE2B21}" type="presParOf" srcId="{3FBD9852-9673-4B35-B2AF-BE319F289C8D}" destId="{8FEB41DA-A613-46B8-BDD2-084CDEB5B1E1}" srcOrd="0" destOrd="0" presId="urn:microsoft.com/office/officeart/2016/7/layout/LinearArrowProcessNumbered"/>
    <dgm:cxn modelId="{650EA42E-6339-4936-8F87-708ACDA122AB}" type="presParOf" srcId="{3FBD9852-9673-4B35-B2AF-BE319F289C8D}" destId="{47538871-7080-4F54-97BE-9ED659473CB7}" srcOrd="1" destOrd="0" presId="urn:microsoft.com/office/officeart/2016/7/layout/LinearArrowProcessNumbered"/>
    <dgm:cxn modelId="{EFE89ACF-AE10-40DD-85F1-D5D0ABD7D892}" type="presParOf" srcId="{47538871-7080-4F54-97BE-9ED659473CB7}" destId="{3F988FFA-11FC-40CA-8A2D-85E148200DF4}" srcOrd="0" destOrd="0" presId="urn:microsoft.com/office/officeart/2016/7/layout/LinearArrowProcessNumbered"/>
    <dgm:cxn modelId="{8FBA610C-84B2-4C0B-87D5-70F977944866}" type="presParOf" srcId="{47538871-7080-4F54-97BE-9ED659473CB7}" destId="{057242D0-6055-4DB2-BFB3-D9DEA6E34880}" srcOrd="1" destOrd="0" presId="urn:microsoft.com/office/officeart/2016/7/layout/LinearArrowProcessNumbered"/>
    <dgm:cxn modelId="{E915FFC9-0428-41F5-A7E4-45C4A8A7C4E6}" type="presParOf" srcId="{47538871-7080-4F54-97BE-9ED659473CB7}" destId="{20F62F70-94B3-4F93-9A7F-EEA7066EC920}" srcOrd="2" destOrd="0" presId="urn:microsoft.com/office/officeart/2016/7/layout/LinearArrowProcessNumbered"/>
    <dgm:cxn modelId="{4FCBC3A3-FF1F-4120-AE71-83552A18E5A7}" type="presParOf" srcId="{47538871-7080-4F54-97BE-9ED659473CB7}" destId="{0CA716F5-D719-445F-BD21-32B61253CB29}" srcOrd="3" destOrd="0" presId="urn:microsoft.com/office/officeart/2016/7/layout/LinearArrowProcessNumbered"/>
    <dgm:cxn modelId="{463B1063-BD5A-4575-B1B8-1EAA344510F1}" type="presParOf" srcId="{3FBD9852-9673-4B35-B2AF-BE319F289C8D}" destId="{8E86E194-69F0-409E-800C-41E0175137AC}" srcOrd="2" destOrd="0" presId="urn:microsoft.com/office/officeart/2016/7/layout/LinearArrowProcessNumbered"/>
    <dgm:cxn modelId="{3A604A27-508D-404D-9A76-A20A368BC135}" type="presParOf" srcId="{E33F6FC4-DA4A-4077-BF1E-E0FB7A8C8301}" destId="{09471E61-F7BF-4276-AC2A-BD8860C190B7}" srcOrd="9" destOrd="0" presId="urn:microsoft.com/office/officeart/2016/7/layout/LinearArrowProcessNumbered"/>
    <dgm:cxn modelId="{BC106A3F-7E18-4F99-A4D7-A2FC6D528B10}" type="presParOf" srcId="{E33F6FC4-DA4A-4077-BF1E-E0FB7A8C8301}" destId="{ADA54C15-30B9-44AF-BB34-3ED6130B8135}" srcOrd="10" destOrd="0" presId="urn:microsoft.com/office/officeart/2016/7/layout/LinearArrowProcessNumbered"/>
    <dgm:cxn modelId="{B81BCE80-9E0F-47D5-A9B3-C9B023114C28}" type="presParOf" srcId="{ADA54C15-30B9-44AF-BB34-3ED6130B8135}" destId="{9528CB08-7062-4E28-A06C-B0F7A278EDD1}" srcOrd="0" destOrd="0" presId="urn:microsoft.com/office/officeart/2016/7/layout/LinearArrowProcessNumbered"/>
    <dgm:cxn modelId="{66F8E901-CDC7-4C6B-8854-6ED3D5F92AB9}" type="presParOf" srcId="{ADA54C15-30B9-44AF-BB34-3ED6130B8135}" destId="{9CDC8E50-BAC1-46EB-B049-DAE323F180EF}" srcOrd="1" destOrd="0" presId="urn:microsoft.com/office/officeart/2016/7/layout/LinearArrowProcessNumbered"/>
    <dgm:cxn modelId="{88C28563-EEBC-435D-828C-FAE7374C7BDC}" type="presParOf" srcId="{9CDC8E50-BAC1-46EB-B049-DAE323F180EF}" destId="{C34D7B5A-E222-47C4-8D7D-76F4C72FCF6E}" srcOrd="0" destOrd="0" presId="urn:microsoft.com/office/officeart/2016/7/layout/LinearArrowProcessNumbered"/>
    <dgm:cxn modelId="{6AD42537-6D6E-439F-8879-4CFEED74C01D}" type="presParOf" srcId="{9CDC8E50-BAC1-46EB-B049-DAE323F180EF}" destId="{F2E09BD6-C75D-4B9E-93A3-1F5768B2E358}" srcOrd="1" destOrd="0" presId="urn:microsoft.com/office/officeart/2016/7/layout/LinearArrowProcessNumbered"/>
    <dgm:cxn modelId="{3107A09C-2307-4BDB-AF51-8D042FDD822E}" type="presParOf" srcId="{9CDC8E50-BAC1-46EB-B049-DAE323F180EF}" destId="{BF759F78-01E2-422C-A466-6C328DC5DF3F}" srcOrd="2" destOrd="0" presId="urn:microsoft.com/office/officeart/2016/7/layout/LinearArrowProcessNumbered"/>
    <dgm:cxn modelId="{DC64CC92-A309-4BF6-B409-08EA04C58221}" type="presParOf" srcId="{9CDC8E50-BAC1-46EB-B049-DAE323F180EF}" destId="{2300CD2D-348A-4DDB-AAB1-795F4B61A20A}" srcOrd="3" destOrd="0" presId="urn:microsoft.com/office/officeart/2016/7/layout/LinearArrowProcessNumbered"/>
    <dgm:cxn modelId="{5AFF8258-2CC1-42C6-8150-A48322647A24}" type="presParOf" srcId="{ADA54C15-30B9-44AF-BB34-3ED6130B8135}" destId="{7FBDE362-64D6-4D67-9F8D-BAC67298B13E}"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C978AE-1165-44B7-AFFA-5216A586218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7AF890B-23B7-4A26-8257-270CADF6EFBA}">
      <dgm:prSet/>
      <dgm:spPr/>
      <dgm:t>
        <a:bodyPr/>
        <a:lstStyle/>
        <a:p>
          <a:r>
            <a:rPr lang="en-US" b="1"/>
            <a:t>Bunele practici </a:t>
          </a:r>
          <a:r>
            <a:rPr lang="en-US" b="0"/>
            <a:t>privind sănătatea și securitatea reprezintă responsabilitatea tuturor,  fiecare sistem ar trebui să includă: </a:t>
          </a:r>
          <a:endParaRPr lang="en-US"/>
        </a:p>
      </dgm:t>
    </dgm:pt>
    <dgm:pt modelId="{12929C55-6BB4-43FA-92D0-4D815068C511}" type="parTrans" cxnId="{8B72D780-16D9-4F50-B8DC-407385BC1ACD}">
      <dgm:prSet/>
      <dgm:spPr/>
      <dgm:t>
        <a:bodyPr/>
        <a:lstStyle/>
        <a:p>
          <a:endParaRPr lang="en-US"/>
        </a:p>
      </dgm:t>
    </dgm:pt>
    <dgm:pt modelId="{9D642831-4A0D-42CF-AF10-1D6FBC42F3CB}" type="sibTrans" cxnId="{8B72D780-16D9-4F50-B8DC-407385BC1ACD}">
      <dgm:prSet/>
      <dgm:spPr/>
      <dgm:t>
        <a:bodyPr/>
        <a:lstStyle/>
        <a:p>
          <a:endParaRPr lang="en-US"/>
        </a:p>
      </dgm:t>
    </dgm:pt>
    <dgm:pt modelId="{A2A371D4-F3CE-49CA-B95D-655960778633}">
      <dgm:prSet/>
      <dgm:spPr/>
      <dgm:t>
        <a:bodyPr/>
        <a:lstStyle/>
        <a:p>
          <a:r>
            <a:rPr lang="en-US" b="0"/>
            <a:t>o politică declarată privind responsabilitatea individuală și institutionala în materie de securitate;</a:t>
          </a:r>
          <a:endParaRPr lang="en-US"/>
        </a:p>
      </dgm:t>
    </dgm:pt>
    <dgm:pt modelId="{B489BD5C-1DAB-4BF7-9ED0-F86A11F607FA}" type="parTrans" cxnId="{573F74E5-0777-4D73-BBD9-B716E09DBDCA}">
      <dgm:prSet/>
      <dgm:spPr/>
      <dgm:t>
        <a:bodyPr/>
        <a:lstStyle/>
        <a:p>
          <a:endParaRPr lang="en-US"/>
        </a:p>
      </dgm:t>
    </dgm:pt>
    <dgm:pt modelId="{AB4AFE78-769C-476F-B3ED-A55B57C74B42}" type="sibTrans" cxnId="{573F74E5-0777-4D73-BBD9-B716E09DBDCA}">
      <dgm:prSet/>
      <dgm:spPr/>
      <dgm:t>
        <a:bodyPr/>
        <a:lstStyle/>
        <a:p>
          <a:endParaRPr lang="en-US"/>
        </a:p>
      </dgm:t>
    </dgm:pt>
    <dgm:pt modelId="{54214723-78EE-4643-8954-6AE59688A60C}">
      <dgm:prSet/>
      <dgm:spPr/>
      <dgm:t>
        <a:bodyPr/>
        <a:lstStyle/>
        <a:p>
          <a:r>
            <a:rPr lang="en-US" b="0"/>
            <a:t>un set de evaluări ale riscurilor pentru locațiile și activitățile profesionale desfășurate, cu identificarea pericolelor și a contramăsurilor;</a:t>
          </a:r>
          <a:endParaRPr lang="en-US"/>
        </a:p>
      </dgm:t>
    </dgm:pt>
    <dgm:pt modelId="{B297FDD6-99B4-4F45-9884-C844C1316F61}" type="parTrans" cxnId="{77F6A3E5-94B0-4920-87BA-866348E87054}">
      <dgm:prSet/>
      <dgm:spPr/>
      <dgm:t>
        <a:bodyPr/>
        <a:lstStyle/>
        <a:p>
          <a:endParaRPr lang="en-US"/>
        </a:p>
      </dgm:t>
    </dgm:pt>
    <dgm:pt modelId="{C01D739D-2AF0-4160-96A2-8E2E0186FA15}" type="sibTrans" cxnId="{77F6A3E5-94B0-4920-87BA-866348E87054}">
      <dgm:prSet/>
      <dgm:spPr/>
      <dgm:t>
        <a:bodyPr/>
        <a:lstStyle/>
        <a:p>
          <a:endParaRPr lang="en-US"/>
        </a:p>
      </dgm:t>
    </dgm:pt>
    <dgm:pt modelId="{A6FCE3FA-2D4E-4831-8E35-6AD3A8AD2CFA}">
      <dgm:prSet/>
      <dgm:spPr/>
      <dgm:t>
        <a:bodyPr/>
        <a:lstStyle/>
        <a:p>
          <a:r>
            <a:rPr lang="en-US" b="0"/>
            <a:t>ghiduri privind practicile de lucru sigure care să ofere recomandări specifice privind procedurile de securitate pentru finalizarea activităților profesionale;</a:t>
          </a:r>
          <a:endParaRPr lang="en-US"/>
        </a:p>
      </dgm:t>
    </dgm:pt>
    <dgm:pt modelId="{DA05034A-CD06-4F43-BA18-DA1F63B6BAE1}" type="parTrans" cxnId="{46425FB1-327D-420D-AE9C-A7AE0C7AB064}">
      <dgm:prSet/>
      <dgm:spPr/>
      <dgm:t>
        <a:bodyPr/>
        <a:lstStyle/>
        <a:p>
          <a:endParaRPr lang="en-US"/>
        </a:p>
      </dgm:t>
    </dgm:pt>
    <dgm:pt modelId="{05F05FC6-8C70-47FC-95EE-E2F8B91C12FA}" type="sibTrans" cxnId="{46425FB1-327D-420D-AE9C-A7AE0C7AB064}">
      <dgm:prSet/>
      <dgm:spPr/>
      <dgm:t>
        <a:bodyPr/>
        <a:lstStyle/>
        <a:p>
          <a:endParaRPr lang="en-US"/>
        </a:p>
      </dgm:t>
    </dgm:pt>
    <dgm:pt modelId="{D543DC8D-BDDE-4943-B154-3865CCCF3D33}">
      <dgm:prSet/>
      <dgm:spPr/>
      <dgm:t>
        <a:bodyPr/>
        <a:lstStyle/>
        <a:p>
          <a:r>
            <a:rPr lang="en-US" b="0"/>
            <a:t>o procedură de raportare a accidentelor care să ofere exemple și să fie integrate în evaluările riscurilor și ghidurile privind practicile de lucru sigure;</a:t>
          </a:r>
          <a:endParaRPr lang="en-US"/>
        </a:p>
      </dgm:t>
    </dgm:pt>
    <dgm:pt modelId="{1495086E-DD8F-42CF-8085-8930134FD472}" type="parTrans" cxnId="{0865AFF1-B6B2-42A8-9EFF-44F74B6824A9}">
      <dgm:prSet/>
      <dgm:spPr/>
      <dgm:t>
        <a:bodyPr/>
        <a:lstStyle/>
        <a:p>
          <a:endParaRPr lang="en-US"/>
        </a:p>
      </dgm:t>
    </dgm:pt>
    <dgm:pt modelId="{3A4B3FB2-5D9B-49E3-863F-30AD1BFC8408}" type="sibTrans" cxnId="{0865AFF1-B6B2-42A8-9EFF-44F74B6824A9}">
      <dgm:prSet/>
      <dgm:spPr/>
      <dgm:t>
        <a:bodyPr/>
        <a:lstStyle/>
        <a:p>
          <a:endParaRPr lang="en-US"/>
        </a:p>
      </dgm:t>
    </dgm:pt>
    <dgm:pt modelId="{2F7B533C-C951-46E1-B876-9D88177785D1}">
      <dgm:prSet/>
      <dgm:spPr/>
      <dgm:t>
        <a:bodyPr/>
        <a:lstStyle/>
        <a:p>
          <a:r>
            <a:rPr lang="en-US" b="0"/>
            <a:t>revizuiri periodice care să asigure actualizarea evaluărilor riscurilor și a ghidurilor privind practicile de lucru sigure (cel puțin anual — sau în urma oricăror modificări care afectează sănătatea și securitatea).</a:t>
          </a:r>
          <a:endParaRPr lang="en-US"/>
        </a:p>
      </dgm:t>
    </dgm:pt>
    <dgm:pt modelId="{864C7AF5-EAB3-47E8-A9A7-67B56FA9B4C1}" type="parTrans" cxnId="{6CA23AA1-71D2-4037-A1CB-637215EE88A9}">
      <dgm:prSet/>
      <dgm:spPr/>
      <dgm:t>
        <a:bodyPr/>
        <a:lstStyle/>
        <a:p>
          <a:endParaRPr lang="en-US"/>
        </a:p>
      </dgm:t>
    </dgm:pt>
    <dgm:pt modelId="{0DF32B75-2847-4356-9806-6922DF0DE461}" type="sibTrans" cxnId="{6CA23AA1-71D2-4037-A1CB-637215EE88A9}">
      <dgm:prSet/>
      <dgm:spPr/>
      <dgm:t>
        <a:bodyPr/>
        <a:lstStyle/>
        <a:p>
          <a:endParaRPr lang="en-US"/>
        </a:p>
      </dgm:t>
    </dgm:pt>
    <dgm:pt modelId="{8E6759E4-B6F9-4802-BCD3-B9013831082C}" type="pres">
      <dgm:prSet presAssocID="{21C978AE-1165-44B7-AFFA-5216A586218A}" presName="linear" presStyleCnt="0">
        <dgm:presLayoutVars>
          <dgm:animLvl val="lvl"/>
          <dgm:resizeHandles val="exact"/>
        </dgm:presLayoutVars>
      </dgm:prSet>
      <dgm:spPr/>
    </dgm:pt>
    <dgm:pt modelId="{FFEED31D-FD25-4A27-9F3E-FA87F64B161A}" type="pres">
      <dgm:prSet presAssocID="{37AF890B-23B7-4A26-8257-270CADF6EFBA}" presName="parentText" presStyleLbl="node1" presStyleIdx="0" presStyleCnt="1">
        <dgm:presLayoutVars>
          <dgm:chMax val="0"/>
          <dgm:bulletEnabled val="1"/>
        </dgm:presLayoutVars>
      </dgm:prSet>
      <dgm:spPr/>
    </dgm:pt>
    <dgm:pt modelId="{C72F1B6C-08B6-4FE2-9430-BB4B17C3D96E}" type="pres">
      <dgm:prSet presAssocID="{37AF890B-23B7-4A26-8257-270CADF6EFBA}" presName="childText" presStyleLbl="revTx" presStyleIdx="0" presStyleCnt="1">
        <dgm:presLayoutVars>
          <dgm:bulletEnabled val="1"/>
        </dgm:presLayoutVars>
      </dgm:prSet>
      <dgm:spPr/>
    </dgm:pt>
  </dgm:ptLst>
  <dgm:cxnLst>
    <dgm:cxn modelId="{9401550B-BBA3-4A1B-BDCD-0E16C6194F6E}" type="presOf" srcId="{21C978AE-1165-44B7-AFFA-5216A586218A}" destId="{8E6759E4-B6F9-4802-BCD3-B9013831082C}" srcOrd="0" destOrd="0" presId="urn:microsoft.com/office/officeart/2005/8/layout/vList2"/>
    <dgm:cxn modelId="{9A234145-B765-4B85-ABA2-FD9290AAAAE4}" type="presOf" srcId="{54214723-78EE-4643-8954-6AE59688A60C}" destId="{C72F1B6C-08B6-4FE2-9430-BB4B17C3D96E}" srcOrd="0" destOrd="1" presId="urn:microsoft.com/office/officeart/2005/8/layout/vList2"/>
    <dgm:cxn modelId="{9121156A-C3D4-4F7A-92C9-04E87D8AC5B2}" type="presOf" srcId="{A2A371D4-F3CE-49CA-B95D-655960778633}" destId="{C72F1B6C-08B6-4FE2-9430-BB4B17C3D96E}" srcOrd="0" destOrd="0" presId="urn:microsoft.com/office/officeart/2005/8/layout/vList2"/>
    <dgm:cxn modelId="{819E1071-922A-49BB-BAE3-587BCB604D1B}" type="presOf" srcId="{A6FCE3FA-2D4E-4831-8E35-6AD3A8AD2CFA}" destId="{C72F1B6C-08B6-4FE2-9430-BB4B17C3D96E}" srcOrd="0" destOrd="2" presId="urn:microsoft.com/office/officeart/2005/8/layout/vList2"/>
    <dgm:cxn modelId="{8B72D780-16D9-4F50-B8DC-407385BC1ACD}" srcId="{21C978AE-1165-44B7-AFFA-5216A586218A}" destId="{37AF890B-23B7-4A26-8257-270CADF6EFBA}" srcOrd="0" destOrd="0" parTransId="{12929C55-6BB4-43FA-92D0-4D815068C511}" sibTransId="{9D642831-4A0D-42CF-AF10-1D6FBC42F3CB}"/>
    <dgm:cxn modelId="{8B01C981-10BC-4C49-85B5-9E42DD1F5298}" type="presOf" srcId="{37AF890B-23B7-4A26-8257-270CADF6EFBA}" destId="{FFEED31D-FD25-4A27-9F3E-FA87F64B161A}" srcOrd="0" destOrd="0" presId="urn:microsoft.com/office/officeart/2005/8/layout/vList2"/>
    <dgm:cxn modelId="{6CA23AA1-71D2-4037-A1CB-637215EE88A9}" srcId="{37AF890B-23B7-4A26-8257-270CADF6EFBA}" destId="{2F7B533C-C951-46E1-B876-9D88177785D1}" srcOrd="4" destOrd="0" parTransId="{864C7AF5-EAB3-47E8-A9A7-67B56FA9B4C1}" sibTransId="{0DF32B75-2847-4356-9806-6922DF0DE461}"/>
    <dgm:cxn modelId="{F66574A8-FE17-440F-9674-4D96D5B054FC}" type="presOf" srcId="{D543DC8D-BDDE-4943-B154-3865CCCF3D33}" destId="{C72F1B6C-08B6-4FE2-9430-BB4B17C3D96E}" srcOrd="0" destOrd="3" presId="urn:microsoft.com/office/officeart/2005/8/layout/vList2"/>
    <dgm:cxn modelId="{46425FB1-327D-420D-AE9C-A7AE0C7AB064}" srcId="{37AF890B-23B7-4A26-8257-270CADF6EFBA}" destId="{A6FCE3FA-2D4E-4831-8E35-6AD3A8AD2CFA}" srcOrd="2" destOrd="0" parTransId="{DA05034A-CD06-4F43-BA18-DA1F63B6BAE1}" sibTransId="{05F05FC6-8C70-47FC-95EE-E2F8B91C12FA}"/>
    <dgm:cxn modelId="{573F74E5-0777-4D73-BBD9-B716E09DBDCA}" srcId="{37AF890B-23B7-4A26-8257-270CADF6EFBA}" destId="{A2A371D4-F3CE-49CA-B95D-655960778633}" srcOrd="0" destOrd="0" parTransId="{B489BD5C-1DAB-4BF7-9ED0-F86A11F607FA}" sibTransId="{AB4AFE78-769C-476F-B3ED-A55B57C74B42}"/>
    <dgm:cxn modelId="{77F6A3E5-94B0-4920-87BA-866348E87054}" srcId="{37AF890B-23B7-4A26-8257-270CADF6EFBA}" destId="{54214723-78EE-4643-8954-6AE59688A60C}" srcOrd="1" destOrd="0" parTransId="{B297FDD6-99B4-4F45-9884-C844C1316F61}" sibTransId="{C01D739D-2AF0-4160-96A2-8E2E0186FA15}"/>
    <dgm:cxn modelId="{0865AFF1-B6B2-42A8-9EFF-44F74B6824A9}" srcId="{37AF890B-23B7-4A26-8257-270CADF6EFBA}" destId="{D543DC8D-BDDE-4943-B154-3865CCCF3D33}" srcOrd="3" destOrd="0" parTransId="{1495086E-DD8F-42CF-8085-8930134FD472}" sibTransId="{3A4B3FB2-5D9B-49E3-863F-30AD1BFC8408}"/>
    <dgm:cxn modelId="{7CB583F9-3F01-4C77-BEB4-F59F6EC41FE8}" type="presOf" srcId="{2F7B533C-C951-46E1-B876-9D88177785D1}" destId="{C72F1B6C-08B6-4FE2-9430-BB4B17C3D96E}" srcOrd="0" destOrd="4" presId="urn:microsoft.com/office/officeart/2005/8/layout/vList2"/>
    <dgm:cxn modelId="{B1C6FAD5-DFF0-4DD9-841E-0A074D92466A}" type="presParOf" srcId="{8E6759E4-B6F9-4802-BCD3-B9013831082C}" destId="{FFEED31D-FD25-4A27-9F3E-FA87F64B161A}" srcOrd="0" destOrd="0" presId="urn:microsoft.com/office/officeart/2005/8/layout/vList2"/>
    <dgm:cxn modelId="{6D75EC88-C161-4563-A58A-333E5D00C991}" type="presParOf" srcId="{8E6759E4-B6F9-4802-BCD3-B9013831082C}" destId="{C72F1B6C-08B6-4FE2-9430-BB4B17C3D96E}"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55C13F-2A7B-4A3E-A913-06D8F33AAA96}"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BDC524AC-1BBC-4157-BBC6-C08F773E50B5}">
      <dgm:prSet/>
      <dgm:spPr/>
      <dgm:t>
        <a:bodyPr/>
        <a:lstStyle/>
        <a:p>
          <a:r>
            <a:rPr lang="it-IT" b="0"/>
            <a:t>Evitarea incompatibilității dintre medicamente</a:t>
          </a:r>
          <a:r>
            <a:rPr lang="ro-RO" b="0"/>
            <a:t>( cunoasterea de catre personalul medical)</a:t>
          </a:r>
          <a:endParaRPr lang="en-US"/>
        </a:p>
      </dgm:t>
    </dgm:pt>
    <dgm:pt modelId="{A6B6E8A0-1194-4019-BE1B-B1A11B45C5C7}" type="parTrans" cxnId="{B1A0760E-DF46-4A51-BF68-9CCA8BF0CA69}">
      <dgm:prSet/>
      <dgm:spPr/>
      <dgm:t>
        <a:bodyPr/>
        <a:lstStyle/>
        <a:p>
          <a:endParaRPr lang="en-US"/>
        </a:p>
      </dgm:t>
    </dgm:pt>
    <dgm:pt modelId="{B8E13803-90B9-4F83-993D-1FECC36A7685}" type="sibTrans" cxnId="{B1A0760E-DF46-4A51-BF68-9CCA8BF0CA69}">
      <dgm:prSet/>
      <dgm:spPr/>
      <dgm:t>
        <a:bodyPr/>
        <a:lstStyle/>
        <a:p>
          <a:endParaRPr lang="en-US"/>
        </a:p>
      </dgm:t>
    </dgm:pt>
    <dgm:pt modelId="{8A872CA4-1FF4-4F2F-BDA2-E6CEA5AE1A8F}">
      <dgm:prSet/>
      <dgm:spPr/>
      <dgm:t>
        <a:bodyPr/>
        <a:lstStyle/>
        <a:p>
          <a:r>
            <a:rPr lang="it-IT" b="0"/>
            <a:t>Administrarea imediată a medicamentelor deschise</a:t>
          </a:r>
          <a:endParaRPr lang="en-US"/>
        </a:p>
      </dgm:t>
    </dgm:pt>
    <dgm:pt modelId="{0D432F8E-3A4D-48A3-982C-F7CCCCCE72E6}" type="parTrans" cxnId="{BFF0DCC5-5930-4DAB-A3E5-1ACAB87E44C9}">
      <dgm:prSet/>
      <dgm:spPr/>
      <dgm:t>
        <a:bodyPr/>
        <a:lstStyle/>
        <a:p>
          <a:endParaRPr lang="en-US"/>
        </a:p>
      </dgm:t>
    </dgm:pt>
    <dgm:pt modelId="{AA8264E9-F214-4621-92AE-9FDC6A183DEF}" type="sibTrans" cxnId="{BFF0DCC5-5930-4DAB-A3E5-1ACAB87E44C9}">
      <dgm:prSet/>
      <dgm:spPr/>
      <dgm:t>
        <a:bodyPr/>
        <a:lstStyle/>
        <a:p>
          <a:endParaRPr lang="en-US"/>
        </a:p>
      </dgm:t>
    </dgm:pt>
    <dgm:pt modelId="{BB8F66A7-4E40-4F88-9AEA-00A31B0AB030}">
      <dgm:prSet/>
      <dgm:spPr/>
      <dgm:t>
        <a:bodyPr/>
        <a:lstStyle/>
        <a:p>
          <a:r>
            <a:rPr lang="it-IT" b="0"/>
            <a:t>Respectarea ordinii succesive de administrare a medicamentelor</a:t>
          </a:r>
          <a:endParaRPr lang="en-US"/>
        </a:p>
      </dgm:t>
    </dgm:pt>
    <dgm:pt modelId="{EF5F42A1-4D66-4EDA-94BB-687CE062ECFA}" type="parTrans" cxnId="{02DBACAA-2687-400B-9C2F-B96A87350F75}">
      <dgm:prSet/>
      <dgm:spPr/>
      <dgm:t>
        <a:bodyPr/>
        <a:lstStyle/>
        <a:p>
          <a:endParaRPr lang="en-US"/>
        </a:p>
      </dgm:t>
    </dgm:pt>
    <dgm:pt modelId="{9914894E-01E3-44DB-AFB6-73E5C6ADB286}" type="sibTrans" cxnId="{02DBACAA-2687-400B-9C2F-B96A87350F75}">
      <dgm:prSet/>
      <dgm:spPr/>
      <dgm:t>
        <a:bodyPr/>
        <a:lstStyle/>
        <a:p>
          <a:endParaRPr lang="en-US"/>
        </a:p>
      </dgm:t>
    </dgm:pt>
    <dgm:pt modelId="{3E42105A-FC77-4835-80DA-4A562817F193}">
      <dgm:prSet/>
      <dgm:spPr/>
      <dgm:t>
        <a:bodyPr/>
        <a:lstStyle/>
        <a:p>
          <a:r>
            <a:rPr lang="it-IT" b="0"/>
            <a:t>Prevenirea infecțiilor intraspitalicești</a:t>
          </a:r>
          <a:r>
            <a:rPr lang="ro-RO" b="0"/>
            <a:t>( masuri de asepsie)</a:t>
          </a:r>
          <a:endParaRPr lang="en-US"/>
        </a:p>
      </dgm:t>
    </dgm:pt>
    <dgm:pt modelId="{A9A0600D-2408-41BC-BB42-84D17A2710BF}" type="parTrans" cxnId="{203567BD-B41A-40C9-A8EA-11EF35928BC9}">
      <dgm:prSet/>
      <dgm:spPr/>
      <dgm:t>
        <a:bodyPr/>
        <a:lstStyle/>
        <a:p>
          <a:endParaRPr lang="en-US"/>
        </a:p>
      </dgm:t>
    </dgm:pt>
    <dgm:pt modelId="{C1A6CA10-56CF-4795-974A-8B73C56C93D5}" type="sibTrans" cxnId="{203567BD-B41A-40C9-A8EA-11EF35928BC9}">
      <dgm:prSet/>
      <dgm:spPr/>
      <dgm:t>
        <a:bodyPr/>
        <a:lstStyle/>
        <a:p>
          <a:endParaRPr lang="en-US"/>
        </a:p>
      </dgm:t>
    </dgm:pt>
    <dgm:pt modelId="{24B504BF-3223-48FF-BFA9-939D1AA40D6A}">
      <dgm:prSet/>
      <dgm:spPr/>
      <dgm:t>
        <a:bodyPr/>
        <a:lstStyle/>
        <a:p>
          <a:r>
            <a:rPr lang="it-IT" b="0"/>
            <a:t>Raportarea imediata către medicul secției a greșelilor de administrare a medicamentelor</a:t>
          </a:r>
          <a:endParaRPr lang="en-US"/>
        </a:p>
      </dgm:t>
    </dgm:pt>
    <dgm:pt modelId="{01A9193D-53C7-4D30-9B20-2F6950E77AC3}" type="parTrans" cxnId="{B5F6B262-A369-438E-8D1D-3BC57B68DEF4}">
      <dgm:prSet/>
      <dgm:spPr/>
      <dgm:t>
        <a:bodyPr/>
        <a:lstStyle/>
        <a:p>
          <a:endParaRPr lang="en-US"/>
        </a:p>
      </dgm:t>
    </dgm:pt>
    <dgm:pt modelId="{9A8F4602-B545-4C28-A709-5D8E68DF289E}" type="sibTrans" cxnId="{B5F6B262-A369-438E-8D1D-3BC57B68DEF4}">
      <dgm:prSet/>
      <dgm:spPr/>
      <dgm:t>
        <a:bodyPr/>
        <a:lstStyle/>
        <a:p>
          <a:endParaRPr lang="en-US"/>
        </a:p>
      </dgm:t>
    </dgm:pt>
    <dgm:pt modelId="{E66B38BA-4833-4A7E-9E50-CCE0C3A40907}">
      <dgm:prSet/>
      <dgm:spPr/>
      <dgm:t>
        <a:bodyPr/>
        <a:lstStyle/>
        <a:p>
          <a:r>
            <a:rPr lang="it-IT" b="0"/>
            <a:t>Raportarea imediata către medicul secției a </a:t>
          </a:r>
          <a:r>
            <a:rPr lang="ro-RO" b="0"/>
            <a:t>reactiilor adverse</a:t>
          </a:r>
          <a:r>
            <a:rPr lang="it-IT" b="0"/>
            <a:t> </a:t>
          </a:r>
          <a:r>
            <a:rPr lang="ro-RO" b="0"/>
            <a:t>l</a:t>
          </a:r>
          <a:r>
            <a:rPr lang="it-IT" b="0"/>
            <a:t>a medicamente</a:t>
          </a:r>
          <a:endParaRPr lang="en-US"/>
        </a:p>
      </dgm:t>
    </dgm:pt>
    <dgm:pt modelId="{5627E40D-2E20-4F87-9951-D0EA74620F25}" type="parTrans" cxnId="{7B78ED6B-878C-4BB6-A164-735118384F52}">
      <dgm:prSet/>
      <dgm:spPr/>
      <dgm:t>
        <a:bodyPr/>
        <a:lstStyle/>
        <a:p>
          <a:endParaRPr lang="en-US"/>
        </a:p>
      </dgm:t>
    </dgm:pt>
    <dgm:pt modelId="{ED602461-03CD-44FC-9ED8-0F83CF4F811F}" type="sibTrans" cxnId="{7B78ED6B-878C-4BB6-A164-735118384F52}">
      <dgm:prSet/>
      <dgm:spPr/>
      <dgm:t>
        <a:bodyPr/>
        <a:lstStyle/>
        <a:p>
          <a:endParaRPr lang="en-US"/>
        </a:p>
      </dgm:t>
    </dgm:pt>
    <dgm:pt modelId="{1AB0053D-4972-4E8C-8659-FDFFB1289A65}" type="pres">
      <dgm:prSet presAssocID="{4255C13F-2A7B-4A3E-A913-06D8F33AAA96}" presName="diagram" presStyleCnt="0">
        <dgm:presLayoutVars>
          <dgm:dir/>
          <dgm:resizeHandles val="exact"/>
        </dgm:presLayoutVars>
      </dgm:prSet>
      <dgm:spPr/>
    </dgm:pt>
    <dgm:pt modelId="{A11B5471-C235-4F82-989E-128CD057F8CC}" type="pres">
      <dgm:prSet presAssocID="{BDC524AC-1BBC-4157-BBC6-C08F773E50B5}" presName="node" presStyleLbl="node1" presStyleIdx="0" presStyleCnt="6">
        <dgm:presLayoutVars>
          <dgm:bulletEnabled val="1"/>
        </dgm:presLayoutVars>
      </dgm:prSet>
      <dgm:spPr/>
    </dgm:pt>
    <dgm:pt modelId="{D5C80100-BE87-4345-A1CD-4EF9CA8DEA77}" type="pres">
      <dgm:prSet presAssocID="{B8E13803-90B9-4F83-993D-1FECC36A7685}" presName="sibTrans" presStyleCnt="0"/>
      <dgm:spPr/>
    </dgm:pt>
    <dgm:pt modelId="{D9BA3C22-D845-4324-9AB9-1B48CECD1278}" type="pres">
      <dgm:prSet presAssocID="{8A872CA4-1FF4-4F2F-BDA2-E6CEA5AE1A8F}" presName="node" presStyleLbl="node1" presStyleIdx="1" presStyleCnt="6">
        <dgm:presLayoutVars>
          <dgm:bulletEnabled val="1"/>
        </dgm:presLayoutVars>
      </dgm:prSet>
      <dgm:spPr/>
    </dgm:pt>
    <dgm:pt modelId="{13F4AA36-AD41-476F-A6B8-BFD49D75049D}" type="pres">
      <dgm:prSet presAssocID="{AA8264E9-F214-4621-92AE-9FDC6A183DEF}" presName="sibTrans" presStyleCnt="0"/>
      <dgm:spPr/>
    </dgm:pt>
    <dgm:pt modelId="{AFEBAF06-BC91-4A7B-950F-6A88E171F138}" type="pres">
      <dgm:prSet presAssocID="{BB8F66A7-4E40-4F88-9AEA-00A31B0AB030}" presName="node" presStyleLbl="node1" presStyleIdx="2" presStyleCnt="6">
        <dgm:presLayoutVars>
          <dgm:bulletEnabled val="1"/>
        </dgm:presLayoutVars>
      </dgm:prSet>
      <dgm:spPr/>
    </dgm:pt>
    <dgm:pt modelId="{EEC33F11-0AED-4A0D-9EE4-5B266DEA68F8}" type="pres">
      <dgm:prSet presAssocID="{9914894E-01E3-44DB-AFB6-73E5C6ADB286}" presName="sibTrans" presStyleCnt="0"/>
      <dgm:spPr/>
    </dgm:pt>
    <dgm:pt modelId="{35BAE749-4A4A-40A7-8002-B4A2BA1E0CBA}" type="pres">
      <dgm:prSet presAssocID="{3E42105A-FC77-4835-80DA-4A562817F193}" presName="node" presStyleLbl="node1" presStyleIdx="3" presStyleCnt="6">
        <dgm:presLayoutVars>
          <dgm:bulletEnabled val="1"/>
        </dgm:presLayoutVars>
      </dgm:prSet>
      <dgm:spPr/>
    </dgm:pt>
    <dgm:pt modelId="{F5D79F10-A7CD-41DA-B502-6D0F3407CD55}" type="pres">
      <dgm:prSet presAssocID="{C1A6CA10-56CF-4795-974A-8B73C56C93D5}" presName="sibTrans" presStyleCnt="0"/>
      <dgm:spPr/>
    </dgm:pt>
    <dgm:pt modelId="{C969AF4F-F0CB-47E2-A99E-C06F4EEA13E0}" type="pres">
      <dgm:prSet presAssocID="{24B504BF-3223-48FF-BFA9-939D1AA40D6A}" presName="node" presStyleLbl="node1" presStyleIdx="4" presStyleCnt="6">
        <dgm:presLayoutVars>
          <dgm:bulletEnabled val="1"/>
        </dgm:presLayoutVars>
      </dgm:prSet>
      <dgm:spPr/>
    </dgm:pt>
    <dgm:pt modelId="{05708222-8C98-4BF6-9BC1-EE5F6B979B30}" type="pres">
      <dgm:prSet presAssocID="{9A8F4602-B545-4C28-A709-5D8E68DF289E}" presName="sibTrans" presStyleCnt="0"/>
      <dgm:spPr/>
    </dgm:pt>
    <dgm:pt modelId="{5503D325-2A85-49C0-BE1F-BB38D711F7BE}" type="pres">
      <dgm:prSet presAssocID="{E66B38BA-4833-4A7E-9E50-CCE0C3A40907}" presName="node" presStyleLbl="node1" presStyleIdx="5" presStyleCnt="6">
        <dgm:presLayoutVars>
          <dgm:bulletEnabled val="1"/>
        </dgm:presLayoutVars>
      </dgm:prSet>
      <dgm:spPr/>
    </dgm:pt>
  </dgm:ptLst>
  <dgm:cxnLst>
    <dgm:cxn modelId="{B1A0760E-DF46-4A51-BF68-9CCA8BF0CA69}" srcId="{4255C13F-2A7B-4A3E-A913-06D8F33AAA96}" destId="{BDC524AC-1BBC-4157-BBC6-C08F773E50B5}" srcOrd="0" destOrd="0" parTransId="{A6B6E8A0-1194-4019-BE1B-B1A11B45C5C7}" sibTransId="{B8E13803-90B9-4F83-993D-1FECC36A7685}"/>
    <dgm:cxn modelId="{B5F6B262-A369-438E-8D1D-3BC57B68DEF4}" srcId="{4255C13F-2A7B-4A3E-A913-06D8F33AAA96}" destId="{24B504BF-3223-48FF-BFA9-939D1AA40D6A}" srcOrd="4" destOrd="0" parTransId="{01A9193D-53C7-4D30-9B20-2F6950E77AC3}" sibTransId="{9A8F4602-B545-4C28-A709-5D8E68DF289E}"/>
    <dgm:cxn modelId="{7B78ED6B-878C-4BB6-A164-735118384F52}" srcId="{4255C13F-2A7B-4A3E-A913-06D8F33AAA96}" destId="{E66B38BA-4833-4A7E-9E50-CCE0C3A40907}" srcOrd="5" destOrd="0" parTransId="{5627E40D-2E20-4F87-9951-D0EA74620F25}" sibTransId="{ED602461-03CD-44FC-9ED8-0F83CF4F811F}"/>
    <dgm:cxn modelId="{BA9EC479-03CC-4381-98EB-0AB044B1257F}" type="presOf" srcId="{24B504BF-3223-48FF-BFA9-939D1AA40D6A}" destId="{C969AF4F-F0CB-47E2-A99E-C06F4EEA13E0}" srcOrd="0" destOrd="0" presId="urn:microsoft.com/office/officeart/2005/8/layout/default"/>
    <dgm:cxn modelId="{51854B86-3EB0-4484-BCDC-3E737295C9D0}" type="presOf" srcId="{BDC524AC-1BBC-4157-BBC6-C08F773E50B5}" destId="{A11B5471-C235-4F82-989E-128CD057F8CC}" srcOrd="0" destOrd="0" presId="urn:microsoft.com/office/officeart/2005/8/layout/default"/>
    <dgm:cxn modelId="{95C04C87-DB0B-4A38-B246-2015A93C4A4D}" type="presOf" srcId="{4255C13F-2A7B-4A3E-A913-06D8F33AAA96}" destId="{1AB0053D-4972-4E8C-8659-FDFFB1289A65}" srcOrd="0" destOrd="0" presId="urn:microsoft.com/office/officeart/2005/8/layout/default"/>
    <dgm:cxn modelId="{136C589C-E826-4A59-8F6C-5EBF581F6354}" type="presOf" srcId="{8A872CA4-1FF4-4F2F-BDA2-E6CEA5AE1A8F}" destId="{D9BA3C22-D845-4324-9AB9-1B48CECD1278}" srcOrd="0" destOrd="0" presId="urn:microsoft.com/office/officeart/2005/8/layout/default"/>
    <dgm:cxn modelId="{6545BEA2-6FFD-4289-9986-618DA509C693}" type="presOf" srcId="{E66B38BA-4833-4A7E-9E50-CCE0C3A40907}" destId="{5503D325-2A85-49C0-BE1F-BB38D711F7BE}" srcOrd="0" destOrd="0" presId="urn:microsoft.com/office/officeart/2005/8/layout/default"/>
    <dgm:cxn modelId="{02DBACAA-2687-400B-9C2F-B96A87350F75}" srcId="{4255C13F-2A7B-4A3E-A913-06D8F33AAA96}" destId="{BB8F66A7-4E40-4F88-9AEA-00A31B0AB030}" srcOrd="2" destOrd="0" parTransId="{EF5F42A1-4D66-4EDA-94BB-687CE062ECFA}" sibTransId="{9914894E-01E3-44DB-AFB6-73E5C6ADB286}"/>
    <dgm:cxn modelId="{203567BD-B41A-40C9-A8EA-11EF35928BC9}" srcId="{4255C13F-2A7B-4A3E-A913-06D8F33AAA96}" destId="{3E42105A-FC77-4835-80DA-4A562817F193}" srcOrd="3" destOrd="0" parTransId="{A9A0600D-2408-41BC-BB42-84D17A2710BF}" sibTransId="{C1A6CA10-56CF-4795-974A-8B73C56C93D5}"/>
    <dgm:cxn modelId="{BFF0DCC5-5930-4DAB-A3E5-1ACAB87E44C9}" srcId="{4255C13F-2A7B-4A3E-A913-06D8F33AAA96}" destId="{8A872CA4-1FF4-4F2F-BDA2-E6CEA5AE1A8F}" srcOrd="1" destOrd="0" parTransId="{0D432F8E-3A4D-48A3-982C-F7CCCCCE72E6}" sibTransId="{AA8264E9-F214-4621-92AE-9FDC6A183DEF}"/>
    <dgm:cxn modelId="{041D13CE-5D87-47CB-B229-1BB4AE7912DF}" type="presOf" srcId="{3E42105A-FC77-4835-80DA-4A562817F193}" destId="{35BAE749-4A4A-40A7-8002-B4A2BA1E0CBA}" srcOrd="0" destOrd="0" presId="urn:microsoft.com/office/officeart/2005/8/layout/default"/>
    <dgm:cxn modelId="{C9C4EAE3-D14F-41D1-86A4-45309AF28A35}" type="presOf" srcId="{BB8F66A7-4E40-4F88-9AEA-00A31B0AB030}" destId="{AFEBAF06-BC91-4A7B-950F-6A88E171F138}" srcOrd="0" destOrd="0" presId="urn:microsoft.com/office/officeart/2005/8/layout/default"/>
    <dgm:cxn modelId="{7055391D-4F2D-47FC-9BB3-E5705B60EEBA}" type="presParOf" srcId="{1AB0053D-4972-4E8C-8659-FDFFB1289A65}" destId="{A11B5471-C235-4F82-989E-128CD057F8CC}" srcOrd="0" destOrd="0" presId="urn:microsoft.com/office/officeart/2005/8/layout/default"/>
    <dgm:cxn modelId="{344E708B-31D1-474F-963E-44E39706C2F9}" type="presParOf" srcId="{1AB0053D-4972-4E8C-8659-FDFFB1289A65}" destId="{D5C80100-BE87-4345-A1CD-4EF9CA8DEA77}" srcOrd="1" destOrd="0" presId="urn:microsoft.com/office/officeart/2005/8/layout/default"/>
    <dgm:cxn modelId="{B3DCA89A-F245-467A-8511-ECA921B1ECC6}" type="presParOf" srcId="{1AB0053D-4972-4E8C-8659-FDFFB1289A65}" destId="{D9BA3C22-D845-4324-9AB9-1B48CECD1278}" srcOrd="2" destOrd="0" presId="urn:microsoft.com/office/officeart/2005/8/layout/default"/>
    <dgm:cxn modelId="{118A86FD-A06F-45B4-857F-F78389E2ECF1}" type="presParOf" srcId="{1AB0053D-4972-4E8C-8659-FDFFB1289A65}" destId="{13F4AA36-AD41-476F-A6B8-BFD49D75049D}" srcOrd="3" destOrd="0" presId="urn:microsoft.com/office/officeart/2005/8/layout/default"/>
    <dgm:cxn modelId="{7B1F040F-5AE7-4881-901F-3DEF95B8F3A9}" type="presParOf" srcId="{1AB0053D-4972-4E8C-8659-FDFFB1289A65}" destId="{AFEBAF06-BC91-4A7B-950F-6A88E171F138}" srcOrd="4" destOrd="0" presId="urn:microsoft.com/office/officeart/2005/8/layout/default"/>
    <dgm:cxn modelId="{6C33721E-9C02-4039-B3BE-11CE40D30184}" type="presParOf" srcId="{1AB0053D-4972-4E8C-8659-FDFFB1289A65}" destId="{EEC33F11-0AED-4A0D-9EE4-5B266DEA68F8}" srcOrd="5" destOrd="0" presId="urn:microsoft.com/office/officeart/2005/8/layout/default"/>
    <dgm:cxn modelId="{341C1100-304D-4F90-BB3E-6A1EADDEDA9F}" type="presParOf" srcId="{1AB0053D-4972-4E8C-8659-FDFFB1289A65}" destId="{35BAE749-4A4A-40A7-8002-B4A2BA1E0CBA}" srcOrd="6" destOrd="0" presId="urn:microsoft.com/office/officeart/2005/8/layout/default"/>
    <dgm:cxn modelId="{049783C6-AC89-45C4-905F-E449621D1262}" type="presParOf" srcId="{1AB0053D-4972-4E8C-8659-FDFFB1289A65}" destId="{F5D79F10-A7CD-41DA-B502-6D0F3407CD55}" srcOrd="7" destOrd="0" presId="urn:microsoft.com/office/officeart/2005/8/layout/default"/>
    <dgm:cxn modelId="{E0715A23-0F84-4466-94F9-6BD6462E0A37}" type="presParOf" srcId="{1AB0053D-4972-4E8C-8659-FDFFB1289A65}" destId="{C969AF4F-F0CB-47E2-A99E-C06F4EEA13E0}" srcOrd="8" destOrd="0" presId="urn:microsoft.com/office/officeart/2005/8/layout/default"/>
    <dgm:cxn modelId="{19362594-D96D-455C-89E5-86B059DB18A3}" type="presParOf" srcId="{1AB0053D-4972-4E8C-8659-FDFFB1289A65}" destId="{05708222-8C98-4BF6-9BC1-EE5F6B979B30}" srcOrd="9" destOrd="0" presId="urn:microsoft.com/office/officeart/2005/8/layout/default"/>
    <dgm:cxn modelId="{A8C81367-ABF8-4208-BAB2-D7F1EE8DE676}" type="presParOf" srcId="{1AB0053D-4972-4E8C-8659-FDFFB1289A65}" destId="{5503D325-2A85-49C0-BE1F-BB38D711F7BE}"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74F70E2-842C-471F-9CA8-24777D76B7B1}" type="doc">
      <dgm:prSet loTypeId="urn:microsoft.com/office/officeart/2005/8/layout/chevron1" loCatId="process" qsTypeId="urn:microsoft.com/office/officeart/2005/8/quickstyle/simple1" qsCatId="simple" csTypeId="urn:microsoft.com/office/officeart/2005/8/colors/accent3_2" csCatId="accent3" phldr="1"/>
      <dgm:spPr/>
      <dgm:t>
        <a:bodyPr/>
        <a:lstStyle/>
        <a:p>
          <a:endParaRPr lang="en-US"/>
        </a:p>
      </dgm:t>
    </dgm:pt>
    <dgm:pt modelId="{FBC4B2D9-7EF4-49C9-82ED-F13EDB1BD0E9}">
      <dgm:prSet/>
      <dgm:spPr/>
      <dgm:t>
        <a:bodyPr/>
        <a:lstStyle/>
        <a:p>
          <a:r>
            <a:rPr lang="ro-RO" b="0"/>
            <a:t>Siguranța în prepararea și administrarea citostaticelor se bazează pe măsuri stricte de protecție pentru personal, pacienți și mediul înconjurător</a:t>
          </a:r>
          <a:endParaRPr lang="en-US"/>
        </a:p>
      </dgm:t>
    </dgm:pt>
    <dgm:pt modelId="{2AEAF6AD-09F5-4B5E-A785-9B1222B60092}" type="parTrans" cxnId="{AF439D71-3B41-49B4-BF23-690BFD7D25E5}">
      <dgm:prSet/>
      <dgm:spPr/>
      <dgm:t>
        <a:bodyPr/>
        <a:lstStyle/>
        <a:p>
          <a:endParaRPr lang="en-US"/>
        </a:p>
      </dgm:t>
    </dgm:pt>
    <dgm:pt modelId="{F3CD1676-A587-48C5-B40C-AEF43943F385}" type="sibTrans" cxnId="{AF439D71-3B41-49B4-BF23-690BFD7D25E5}">
      <dgm:prSet/>
      <dgm:spPr/>
      <dgm:t>
        <a:bodyPr/>
        <a:lstStyle/>
        <a:p>
          <a:endParaRPr lang="en-US"/>
        </a:p>
      </dgm:t>
    </dgm:pt>
    <dgm:pt modelId="{C8A50A71-8EFC-4966-90E6-19FA9DFA0A6C}">
      <dgm:prSet custT="1"/>
      <dgm:spPr/>
      <dgm:t>
        <a:bodyPr/>
        <a:lstStyle/>
        <a:p>
          <a:r>
            <a:rPr lang="ro-RO" sz="1600" b="0" u="sng" dirty="0">
              <a:solidFill>
                <a:srgbClr val="0070C0"/>
              </a:solidFill>
              <a:hlinkClick xmlns:r="http://schemas.openxmlformats.org/officeDocument/2006/relationships" r:id="rId1">
                <a:extLst>
                  <a:ext uri="{A12FA001-AC4F-418D-AE19-62706E023703}">
                    <ahyp:hlinkClr xmlns:ahyp="http://schemas.microsoft.com/office/drawing/2018/hyperlinkcolor" val="tx"/>
                  </a:ext>
                </a:extLst>
              </a:hlinkClick>
            </a:rPr>
            <a:t>echipament de protecție individuală (EPI)</a:t>
          </a:r>
          <a:endParaRPr lang="en-US" sz="1600" dirty="0">
            <a:solidFill>
              <a:srgbClr val="0070C0"/>
            </a:solidFill>
          </a:endParaRPr>
        </a:p>
      </dgm:t>
    </dgm:pt>
    <dgm:pt modelId="{DB8FD1C2-143A-4088-A661-314AB483755F}" type="parTrans" cxnId="{652902C0-3142-4550-812E-25F7C1D1BEAF}">
      <dgm:prSet/>
      <dgm:spPr/>
      <dgm:t>
        <a:bodyPr/>
        <a:lstStyle/>
        <a:p>
          <a:endParaRPr lang="en-US"/>
        </a:p>
      </dgm:t>
    </dgm:pt>
    <dgm:pt modelId="{F116FD3E-43C0-4AF5-88C9-31CBC6C328CB}" type="sibTrans" cxnId="{652902C0-3142-4550-812E-25F7C1D1BEAF}">
      <dgm:prSet/>
      <dgm:spPr/>
      <dgm:t>
        <a:bodyPr/>
        <a:lstStyle/>
        <a:p>
          <a:endParaRPr lang="en-US"/>
        </a:p>
      </dgm:t>
    </dgm:pt>
    <dgm:pt modelId="{22FE3645-EDF4-41A0-AA19-4FF6A4317AF3}">
      <dgm:prSet custT="1"/>
      <dgm:spPr/>
      <dgm:t>
        <a:bodyPr/>
        <a:lstStyle/>
        <a:p>
          <a:r>
            <a:rPr lang="ro-RO" sz="1600" b="0" dirty="0">
              <a:solidFill>
                <a:schemeClr val="accent5">
                  <a:lumMod val="75000"/>
                </a:schemeClr>
              </a:solidFill>
            </a:rPr>
            <a:t>sistem de </a:t>
          </a:r>
          <a:r>
            <a:rPr lang="ro-RO" sz="1600" b="0" u="sng" dirty="0">
              <a:solidFill>
                <a:schemeClr val="accent5">
                  <a:lumMod val="75000"/>
                </a:schemeClr>
              </a:solidFill>
            </a:rPr>
            <a:t>prevenire</a:t>
          </a:r>
          <a:r>
            <a:rPr lang="en-US" sz="1600" b="0" u="sng" dirty="0">
              <a:solidFill>
                <a:schemeClr val="accent5">
                  <a:lumMod val="75000"/>
                </a:schemeClr>
              </a:solidFill>
            </a:rPr>
            <a:t> </a:t>
          </a:r>
          <a:r>
            <a:rPr lang="ro-RO" sz="1600" b="0" u="sng" dirty="0">
              <a:solidFill>
                <a:schemeClr val="accent5">
                  <a:lumMod val="75000"/>
                </a:schemeClr>
              </a:solidFill>
            </a:rPr>
            <a:t>a raspandirii substantelor periculoase</a:t>
          </a:r>
          <a:endParaRPr lang="en-US" sz="1600" dirty="0">
            <a:solidFill>
              <a:schemeClr val="accent5">
                <a:lumMod val="75000"/>
              </a:schemeClr>
            </a:solidFill>
          </a:endParaRPr>
        </a:p>
      </dgm:t>
    </dgm:pt>
    <dgm:pt modelId="{C55EA1E5-DA73-4A26-82F9-0EBAD4F0A8A4}" type="parTrans" cxnId="{F6C568C3-F523-458F-A4DC-9BB16EABCC40}">
      <dgm:prSet/>
      <dgm:spPr/>
      <dgm:t>
        <a:bodyPr/>
        <a:lstStyle/>
        <a:p>
          <a:endParaRPr lang="en-US"/>
        </a:p>
      </dgm:t>
    </dgm:pt>
    <dgm:pt modelId="{68323786-2976-437E-A9A9-03598AB0951D}" type="sibTrans" cxnId="{F6C568C3-F523-458F-A4DC-9BB16EABCC40}">
      <dgm:prSet/>
      <dgm:spPr/>
      <dgm:t>
        <a:bodyPr/>
        <a:lstStyle/>
        <a:p>
          <a:endParaRPr lang="en-US"/>
        </a:p>
      </dgm:t>
    </dgm:pt>
    <dgm:pt modelId="{9026313B-B65B-4532-A65A-A209A0090B3C}">
      <dgm:prSet custT="1"/>
      <dgm:spPr/>
      <dgm:t>
        <a:bodyPr/>
        <a:lstStyle/>
        <a:p>
          <a:r>
            <a:rPr lang="ro-RO" sz="1600" b="0" dirty="0">
              <a:solidFill>
                <a:schemeClr val="accent6"/>
              </a:solidFill>
            </a:rPr>
            <a:t>protocolde </a:t>
          </a:r>
          <a:r>
            <a:rPr lang="ro-RO" sz="1600" b="0" u="sng" dirty="0">
              <a:solidFill>
                <a:schemeClr val="accent6"/>
              </a:solidFill>
              <a:hlinkClick xmlns:r="http://schemas.openxmlformats.org/officeDocument/2006/relationships" r:id="rId2">
                <a:extLst>
                  <a:ext uri="{A12FA001-AC4F-418D-AE19-62706E023703}">
                    <ahyp:hlinkClr xmlns:ahyp="http://schemas.microsoft.com/office/drawing/2018/hyperlinkcolor" val="tx"/>
                  </a:ext>
                </a:extLst>
              </a:hlinkClick>
            </a:rPr>
            <a:t>curățare</a:t>
          </a:r>
          <a:r>
            <a:rPr lang="ro-RO" sz="1600" b="0" dirty="0">
              <a:solidFill>
                <a:schemeClr val="accent6"/>
              </a:solidFill>
            </a:rPr>
            <a:t> și </a:t>
          </a:r>
          <a:endParaRPr lang="en-US" sz="1600" dirty="0">
            <a:solidFill>
              <a:schemeClr val="accent6"/>
            </a:solidFill>
          </a:endParaRPr>
        </a:p>
      </dgm:t>
    </dgm:pt>
    <dgm:pt modelId="{41728E71-A331-4503-B00A-722E8FB0BCF9}" type="parTrans" cxnId="{6FA0634F-5B45-4423-B53C-A1242ABE2B39}">
      <dgm:prSet/>
      <dgm:spPr/>
      <dgm:t>
        <a:bodyPr/>
        <a:lstStyle/>
        <a:p>
          <a:endParaRPr lang="en-US"/>
        </a:p>
      </dgm:t>
    </dgm:pt>
    <dgm:pt modelId="{43134559-23B3-490F-85FF-5D0379C9979D}" type="sibTrans" cxnId="{6FA0634F-5B45-4423-B53C-A1242ABE2B39}">
      <dgm:prSet/>
      <dgm:spPr/>
      <dgm:t>
        <a:bodyPr/>
        <a:lstStyle/>
        <a:p>
          <a:endParaRPr lang="en-US"/>
        </a:p>
      </dgm:t>
    </dgm:pt>
    <dgm:pt modelId="{FA1D24B9-8B2B-4206-BDF4-2D44294B5380}">
      <dgm:prSet custT="1"/>
      <dgm:spPr/>
      <dgm:t>
        <a:bodyPr/>
        <a:lstStyle/>
        <a:p>
          <a:r>
            <a:rPr lang="ro-RO" sz="1600" b="0" u="sng" dirty="0">
              <a:solidFill>
                <a:srgbClr val="002060"/>
              </a:solidFill>
              <a:hlinkClick xmlns:r="http://schemas.openxmlformats.org/officeDocument/2006/relationships" r:id="rId3">
                <a:extLst>
                  <a:ext uri="{A12FA001-AC4F-418D-AE19-62706E023703}">
                    <ahyp:hlinkClr xmlns:ahyp="http://schemas.microsoft.com/office/drawing/2018/hyperlinkcolor" val="tx"/>
                  </a:ext>
                </a:extLst>
              </a:hlinkClick>
            </a:rPr>
            <a:t>dispozitive de siguranță</a:t>
          </a:r>
          <a:endParaRPr lang="en-US" sz="1600" dirty="0">
            <a:solidFill>
              <a:srgbClr val="002060"/>
            </a:solidFill>
          </a:endParaRPr>
        </a:p>
      </dgm:t>
    </dgm:pt>
    <dgm:pt modelId="{7EBAF243-956E-42EA-95CD-54CCC0D3F008}" type="parTrans" cxnId="{CE0ED09C-1C91-4731-8ED1-29271E91D9AF}">
      <dgm:prSet/>
      <dgm:spPr/>
      <dgm:t>
        <a:bodyPr/>
        <a:lstStyle/>
        <a:p>
          <a:endParaRPr lang="en-US"/>
        </a:p>
      </dgm:t>
    </dgm:pt>
    <dgm:pt modelId="{E3CAE4BC-22FC-4C87-BB11-A47BC2701F6E}" type="sibTrans" cxnId="{CE0ED09C-1C91-4731-8ED1-29271E91D9AF}">
      <dgm:prSet/>
      <dgm:spPr/>
      <dgm:t>
        <a:bodyPr/>
        <a:lstStyle/>
        <a:p>
          <a:endParaRPr lang="en-US"/>
        </a:p>
      </dgm:t>
    </dgm:pt>
    <dgm:pt modelId="{AB874154-C1C0-4BD9-98D4-77840333AE8C}">
      <dgm:prSet custT="1"/>
      <dgm:spPr/>
      <dgm:t>
        <a:bodyPr/>
        <a:lstStyle/>
        <a:p>
          <a:r>
            <a:rPr lang="ro-RO" sz="1600" b="0" dirty="0">
              <a:solidFill>
                <a:srgbClr val="FF0000"/>
              </a:solidFill>
            </a:rPr>
            <a:t>plan de gestionare a </a:t>
          </a:r>
          <a:r>
            <a:rPr lang="ro-RO" sz="1600" b="0" u="sng" dirty="0">
              <a:solidFill>
                <a:srgbClr val="FF0000"/>
              </a:solidFill>
              <a:hlinkClick xmlns:r="http://schemas.openxmlformats.org/officeDocument/2006/relationships" r:id="rId4">
                <a:extLst>
                  <a:ext uri="{A12FA001-AC4F-418D-AE19-62706E023703}">
                    <ahyp:hlinkClr xmlns:ahyp="http://schemas.microsoft.com/office/drawing/2018/hyperlinkcolor" val="tx"/>
                  </a:ext>
                </a:extLst>
              </a:hlinkClick>
            </a:rPr>
            <a:t>deșeurilor periculoase</a:t>
          </a:r>
          <a:r>
            <a:rPr lang="ro-RO" sz="1600" b="0" dirty="0">
              <a:solidFill>
                <a:srgbClr val="FF0000"/>
              </a:solidFill>
            </a:rPr>
            <a:t> </a:t>
          </a:r>
          <a:endParaRPr lang="en-US" sz="1600" dirty="0">
            <a:solidFill>
              <a:srgbClr val="FF0000"/>
            </a:solidFill>
          </a:endParaRPr>
        </a:p>
      </dgm:t>
    </dgm:pt>
    <dgm:pt modelId="{BD5EF33D-1EAF-4839-A106-E69EC13FEDCD}" type="parTrans" cxnId="{D535D95F-BCAA-4D4E-8344-6130DCBD5403}">
      <dgm:prSet/>
      <dgm:spPr/>
      <dgm:t>
        <a:bodyPr/>
        <a:lstStyle/>
        <a:p>
          <a:endParaRPr lang="en-US"/>
        </a:p>
      </dgm:t>
    </dgm:pt>
    <dgm:pt modelId="{5CE64FC4-4C03-4E53-834F-5295673A8AEA}" type="sibTrans" cxnId="{D535D95F-BCAA-4D4E-8344-6130DCBD5403}">
      <dgm:prSet/>
      <dgm:spPr/>
      <dgm:t>
        <a:bodyPr/>
        <a:lstStyle/>
        <a:p>
          <a:endParaRPr lang="en-US"/>
        </a:p>
      </dgm:t>
    </dgm:pt>
    <dgm:pt modelId="{8BC5A15C-51DB-49E8-865F-B55AD5334541}">
      <dgm:prSet custT="1"/>
      <dgm:spPr/>
      <dgm:t>
        <a:bodyPr/>
        <a:lstStyle/>
        <a:p>
          <a:r>
            <a:rPr lang="ro-RO" sz="1600" b="0" u="sng" dirty="0">
              <a:solidFill>
                <a:srgbClr val="FFC000"/>
              </a:solidFill>
              <a:hlinkClick xmlns:r="http://schemas.openxmlformats.org/officeDocument/2006/relationships" r:id="rId5">
                <a:extLst>
                  <a:ext uri="{A12FA001-AC4F-418D-AE19-62706E023703}">
                    <ahyp:hlinkClr xmlns:ahyp="http://schemas.microsoft.com/office/drawing/2018/hyperlinkcolor" val="tx"/>
                  </a:ext>
                </a:extLst>
              </a:hlinkClick>
            </a:rPr>
            <a:t>monitorizarea</a:t>
          </a:r>
          <a:r>
            <a:rPr lang="ro-RO" sz="1600" b="0" dirty="0">
              <a:solidFill>
                <a:srgbClr val="FFC000"/>
              </a:solidFill>
            </a:rPr>
            <a:t> personalului pentru reducerea riscului de expunere</a:t>
          </a:r>
          <a:endParaRPr lang="en-US" sz="1600" dirty="0">
            <a:solidFill>
              <a:srgbClr val="FFC000"/>
            </a:solidFill>
          </a:endParaRPr>
        </a:p>
      </dgm:t>
    </dgm:pt>
    <dgm:pt modelId="{8A16F04C-2F2A-45F9-B860-4F43865A7DA2}" type="parTrans" cxnId="{B742458F-943D-43BD-B1CA-868C37F88FAB}">
      <dgm:prSet/>
      <dgm:spPr/>
      <dgm:t>
        <a:bodyPr/>
        <a:lstStyle/>
        <a:p>
          <a:endParaRPr lang="en-US"/>
        </a:p>
      </dgm:t>
    </dgm:pt>
    <dgm:pt modelId="{03769064-54C1-4B01-B279-500D5BCAF195}" type="sibTrans" cxnId="{B742458F-943D-43BD-B1CA-868C37F88FAB}">
      <dgm:prSet/>
      <dgm:spPr/>
      <dgm:t>
        <a:bodyPr/>
        <a:lstStyle/>
        <a:p>
          <a:endParaRPr lang="en-US"/>
        </a:p>
      </dgm:t>
    </dgm:pt>
    <dgm:pt modelId="{A3E4E419-BDCA-4C00-8C33-62EAB1A9F57D}">
      <dgm:prSet custT="1"/>
      <dgm:spPr/>
      <dgm:t>
        <a:bodyPr/>
        <a:lstStyle/>
        <a:p>
          <a:r>
            <a:rPr lang="ro-RO" sz="1600" b="0" u="sng" dirty="0">
              <a:solidFill>
                <a:schemeClr val="accent6"/>
              </a:solidFill>
              <a:hlinkClick xmlns:r="http://schemas.openxmlformats.org/officeDocument/2006/relationships" r:id="rId6">
                <a:extLst>
                  <a:ext uri="{A12FA001-AC4F-418D-AE19-62706E023703}">
                    <ahyp:hlinkClr xmlns:ahyp="http://schemas.microsoft.com/office/drawing/2018/hyperlinkcolor" val="tx"/>
                  </a:ext>
                </a:extLst>
              </a:hlinkClick>
            </a:rPr>
            <a:t>dezinfectare</a:t>
          </a:r>
          <a:endParaRPr lang="en-US" sz="1600" dirty="0">
            <a:solidFill>
              <a:schemeClr val="accent6"/>
            </a:solidFill>
          </a:endParaRPr>
        </a:p>
      </dgm:t>
    </dgm:pt>
    <dgm:pt modelId="{B468BE2C-2895-4C9E-BD42-0970E249D9DA}" type="parTrans" cxnId="{A1856F74-C5C0-4203-9095-AA8EB23D7026}">
      <dgm:prSet/>
      <dgm:spPr/>
      <dgm:t>
        <a:bodyPr/>
        <a:lstStyle/>
        <a:p>
          <a:endParaRPr lang="ro-RO"/>
        </a:p>
      </dgm:t>
    </dgm:pt>
    <dgm:pt modelId="{95F33233-5762-4D67-A4B3-1C7B10337CF0}" type="sibTrans" cxnId="{A1856F74-C5C0-4203-9095-AA8EB23D7026}">
      <dgm:prSet/>
      <dgm:spPr/>
      <dgm:t>
        <a:bodyPr/>
        <a:lstStyle/>
        <a:p>
          <a:endParaRPr lang="ro-RO"/>
        </a:p>
      </dgm:t>
    </dgm:pt>
    <dgm:pt modelId="{B901F94D-27D9-4554-9286-D9EF449AD515}" type="pres">
      <dgm:prSet presAssocID="{A74F70E2-842C-471F-9CA8-24777D76B7B1}" presName="Name0" presStyleCnt="0">
        <dgm:presLayoutVars>
          <dgm:dir/>
          <dgm:animLvl val="lvl"/>
          <dgm:resizeHandles val="exact"/>
        </dgm:presLayoutVars>
      </dgm:prSet>
      <dgm:spPr/>
    </dgm:pt>
    <dgm:pt modelId="{573836A2-A2CD-4D0D-81F7-6B1027E1DA83}" type="pres">
      <dgm:prSet presAssocID="{FBC4B2D9-7EF4-49C9-82ED-F13EDB1BD0E9}" presName="composite" presStyleCnt="0"/>
      <dgm:spPr/>
    </dgm:pt>
    <dgm:pt modelId="{0C68D601-97EB-46C1-ABEF-9A005F973911}" type="pres">
      <dgm:prSet presAssocID="{FBC4B2D9-7EF4-49C9-82ED-F13EDB1BD0E9}" presName="parTx" presStyleLbl="node1" presStyleIdx="0" presStyleCnt="1">
        <dgm:presLayoutVars>
          <dgm:chMax val="0"/>
          <dgm:chPref val="0"/>
          <dgm:bulletEnabled val="1"/>
        </dgm:presLayoutVars>
      </dgm:prSet>
      <dgm:spPr/>
    </dgm:pt>
    <dgm:pt modelId="{DF1CDBC4-137C-48C4-8979-F4DC8088674F}" type="pres">
      <dgm:prSet presAssocID="{FBC4B2D9-7EF4-49C9-82ED-F13EDB1BD0E9}" presName="desTx" presStyleLbl="revTx" presStyleIdx="0" presStyleCnt="1">
        <dgm:presLayoutVars>
          <dgm:bulletEnabled val="1"/>
        </dgm:presLayoutVars>
      </dgm:prSet>
      <dgm:spPr/>
    </dgm:pt>
  </dgm:ptLst>
  <dgm:cxnLst>
    <dgm:cxn modelId="{03042117-A7BE-4907-87D9-36973F8B4780}" type="presOf" srcId="{FA1D24B9-8B2B-4206-BDF4-2D44294B5380}" destId="{DF1CDBC4-137C-48C4-8979-F4DC8088674F}" srcOrd="0" destOrd="4" presId="urn:microsoft.com/office/officeart/2005/8/layout/chevron1"/>
    <dgm:cxn modelId="{D535D95F-BCAA-4D4E-8344-6130DCBD5403}" srcId="{FBC4B2D9-7EF4-49C9-82ED-F13EDB1BD0E9}" destId="{AB874154-C1C0-4BD9-98D4-77840333AE8C}" srcOrd="5" destOrd="0" parTransId="{BD5EF33D-1EAF-4839-A106-E69EC13FEDCD}" sibTransId="{5CE64FC4-4C03-4E53-834F-5295673A8AEA}"/>
    <dgm:cxn modelId="{FB5B4D64-2EF0-494D-A1E9-11D3E46B1A2A}" type="presOf" srcId="{9026313B-B65B-4532-A65A-A209A0090B3C}" destId="{DF1CDBC4-137C-48C4-8979-F4DC8088674F}" srcOrd="0" destOrd="2" presId="urn:microsoft.com/office/officeart/2005/8/layout/chevron1"/>
    <dgm:cxn modelId="{20FDAE4B-D30A-45BD-AF18-AE850E2C434B}" type="presOf" srcId="{A3E4E419-BDCA-4C00-8C33-62EAB1A9F57D}" destId="{DF1CDBC4-137C-48C4-8979-F4DC8088674F}" srcOrd="0" destOrd="3" presId="urn:microsoft.com/office/officeart/2005/8/layout/chevron1"/>
    <dgm:cxn modelId="{6FA0634F-5B45-4423-B53C-A1242ABE2B39}" srcId="{FBC4B2D9-7EF4-49C9-82ED-F13EDB1BD0E9}" destId="{9026313B-B65B-4532-A65A-A209A0090B3C}" srcOrd="2" destOrd="0" parTransId="{41728E71-A331-4503-B00A-722E8FB0BCF9}" sibTransId="{43134559-23B3-490F-85FF-5D0379C9979D}"/>
    <dgm:cxn modelId="{AF439D71-3B41-49B4-BF23-690BFD7D25E5}" srcId="{A74F70E2-842C-471F-9CA8-24777D76B7B1}" destId="{FBC4B2D9-7EF4-49C9-82ED-F13EDB1BD0E9}" srcOrd="0" destOrd="0" parTransId="{2AEAF6AD-09F5-4B5E-A785-9B1222B60092}" sibTransId="{F3CD1676-A587-48C5-B40C-AEF43943F385}"/>
    <dgm:cxn modelId="{A1856F74-C5C0-4203-9095-AA8EB23D7026}" srcId="{FBC4B2D9-7EF4-49C9-82ED-F13EDB1BD0E9}" destId="{A3E4E419-BDCA-4C00-8C33-62EAB1A9F57D}" srcOrd="3" destOrd="0" parTransId="{B468BE2C-2895-4C9E-BD42-0970E249D9DA}" sibTransId="{95F33233-5762-4D67-A4B3-1C7B10337CF0}"/>
    <dgm:cxn modelId="{B742458F-943D-43BD-B1CA-868C37F88FAB}" srcId="{FBC4B2D9-7EF4-49C9-82ED-F13EDB1BD0E9}" destId="{8BC5A15C-51DB-49E8-865F-B55AD5334541}" srcOrd="6" destOrd="0" parTransId="{8A16F04C-2F2A-45F9-B860-4F43865A7DA2}" sibTransId="{03769064-54C1-4B01-B279-500D5BCAF195}"/>
    <dgm:cxn modelId="{FB48199C-0D46-4197-8C4C-291878887A56}" type="presOf" srcId="{FBC4B2D9-7EF4-49C9-82ED-F13EDB1BD0E9}" destId="{0C68D601-97EB-46C1-ABEF-9A005F973911}" srcOrd="0" destOrd="0" presId="urn:microsoft.com/office/officeart/2005/8/layout/chevron1"/>
    <dgm:cxn modelId="{CE0ED09C-1C91-4731-8ED1-29271E91D9AF}" srcId="{FBC4B2D9-7EF4-49C9-82ED-F13EDB1BD0E9}" destId="{FA1D24B9-8B2B-4206-BDF4-2D44294B5380}" srcOrd="4" destOrd="0" parTransId="{7EBAF243-956E-42EA-95CD-54CCC0D3F008}" sibTransId="{E3CAE4BC-22FC-4C87-BB11-A47BC2701F6E}"/>
    <dgm:cxn modelId="{CA6F389F-7203-4083-9939-12CF66A5C39F}" type="presOf" srcId="{C8A50A71-8EFC-4966-90E6-19FA9DFA0A6C}" destId="{DF1CDBC4-137C-48C4-8979-F4DC8088674F}" srcOrd="0" destOrd="0" presId="urn:microsoft.com/office/officeart/2005/8/layout/chevron1"/>
    <dgm:cxn modelId="{B05C58A7-7E92-4DC9-A503-45FEE9042B23}" type="presOf" srcId="{22FE3645-EDF4-41A0-AA19-4FF6A4317AF3}" destId="{DF1CDBC4-137C-48C4-8979-F4DC8088674F}" srcOrd="0" destOrd="1" presId="urn:microsoft.com/office/officeart/2005/8/layout/chevron1"/>
    <dgm:cxn modelId="{7983A5A7-F068-40D5-A843-D1186F371E55}" type="presOf" srcId="{AB874154-C1C0-4BD9-98D4-77840333AE8C}" destId="{DF1CDBC4-137C-48C4-8979-F4DC8088674F}" srcOrd="0" destOrd="5" presId="urn:microsoft.com/office/officeart/2005/8/layout/chevron1"/>
    <dgm:cxn modelId="{A21D0DB8-B378-41F3-A926-E1D57B6EB946}" type="presOf" srcId="{A74F70E2-842C-471F-9CA8-24777D76B7B1}" destId="{B901F94D-27D9-4554-9286-D9EF449AD515}" srcOrd="0" destOrd="0" presId="urn:microsoft.com/office/officeart/2005/8/layout/chevron1"/>
    <dgm:cxn modelId="{652902C0-3142-4550-812E-25F7C1D1BEAF}" srcId="{FBC4B2D9-7EF4-49C9-82ED-F13EDB1BD0E9}" destId="{C8A50A71-8EFC-4966-90E6-19FA9DFA0A6C}" srcOrd="0" destOrd="0" parTransId="{DB8FD1C2-143A-4088-A661-314AB483755F}" sibTransId="{F116FD3E-43C0-4AF5-88C9-31CBC6C328CB}"/>
    <dgm:cxn modelId="{F6C568C3-F523-458F-A4DC-9BB16EABCC40}" srcId="{FBC4B2D9-7EF4-49C9-82ED-F13EDB1BD0E9}" destId="{22FE3645-EDF4-41A0-AA19-4FF6A4317AF3}" srcOrd="1" destOrd="0" parTransId="{C55EA1E5-DA73-4A26-82F9-0EBAD4F0A8A4}" sibTransId="{68323786-2976-437E-A9A9-03598AB0951D}"/>
    <dgm:cxn modelId="{D71384E3-D32E-4FDE-BD4F-B76D99BBE41C}" type="presOf" srcId="{8BC5A15C-51DB-49E8-865F-B55AD5334541}" destId="{DF1CDBC4-137C-48C4-8979-F4DC8088674F}" srcOrd="0" destOrd="6" presId="urn:microsoft.com/office/officeart/2005/8/layout/chevron1"/>
    <dgm:cxn modelId="{9FB6B19E-177E-47FF-8B97-FF10FFFB3656}" type="presParOf" srcId="{B901F94D-27D9-4554-9286-D9EF449AD515}" destId="{573836A2-A2CD-4D0D-81F7-6B1027E1DA83}" srcOrd="0" destOrd="0" presId="urn:microsoft.com/office/officeart/2005/8/layout/chevron1"/>
    <dgm:cxn modelId="{F8ABF7B1-70F1-4C8D-B48B-6B968350362A}" type="presParOf" srcId="{573836A2-A2CD-4D0D-81F7-6B1027E1DA83}" destId="{0C68D601-97EB-46C1-ABEF-9A005F973911}" srcOrd="0" destOrd="0" presId="urn:microsoft.com/office/officeart/2005/8/layout/chevron1"/>
    <dgm:cxn modelId="{4CA53963-667F-42E7-92CF-D89D67A22375}" type="presParOf" srcId="{573836A2-A2CD-4D0D-81F7-6B1027E1DA83}" destId="{DF1CDBC4-137C-48C4-8979-F4DC8088674F}"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627FD4-6357-40C0-9B1C-F7A203493A34}">
      <dsp:nvSpPr>
        <dsp:cNvPr id="0" name=""/>
        <dsp:cNvSpPr/>
      </dsp:nvSpPr>
      <dsp:spPr>
        <a:xfrm>
          <a:off x="884853" y="742086"/>
          <a:ext cx="699671" cy="71"/>
        </a:xfrm>
        <a:prstGeom prst="rect">
          <a:avLst/>
        </a:prstGeom>
        <a:solidFill>
          <a:schemeClr val="accent2">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sp>
    <dsp:sp modelId="{7A3E18B3-DDBF-4C10-9FA4-99C7E6060F2F}">
      <dsp:nvSpPr>
        <dsp:cNvPr id="0" name=""/>
        <dsp:cNvSpPr/>
      </dsp:nvSpPr>
      <dsp:spPr>
        <a:xfrm>
          <a:off x="1626505" y="683292"/>
          <a:ext cx="80462" cy="151276"/>
        </a:xfrm>
        <a:prstGeom prst="chevron">
          <a:avLst>
            <a:gd name="adj" fmla="val 90000"/>
          </a:avLst>
        </a:prstGeom>
        <a:solidFill>
          <a:schemeClr val="accent3">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sp>
    <dsp:sp modelId="{88F08E85-3447-4936-B76E-6BF7AAFBA7F9}">
      <dsp:nvSpPr>
        <dsp:cNvPr id="0" name=""/>
        <dsp:cNvSpPr/>
      </dsp:nvSpPr>
      <dsp:spPr>
        <a:xfrm>
          <a:off x="459981" y="404708"/>
          <a:ext cx="674826" cy="674826"/>
        </a:xfrm>
        <a:prstGeom prst="ellipse">
          <a:avLst/>
        </a:prstGeom>
        <a:solidFill>
          <a:schemeClr val="accent2">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187" tIns="26187" rIns="26187" bIns="26187" numCol="1" spcCol="1270" anchor="ctr" anchorCtr="0">
          <a:noAutofit/>
        </a:bodyPr>
        <a:lstStyle/>
        <a:p>
          <a:pPr marL="0" lvl="0" indent="0" algn="ctr" defTabSz="1333500">
            <a:lnSpc>
              <a:spcPct val="90000"/>
            </a:lnSpc>
            <a:spcBef>
              <a:spcPct val="0"/>
            </a:spcBef>
            <a:spcAft>
              <a:spcPct val="35000"/>
            </a:spcAft>
            <a:buNone/>
          </a:pPr>
          <a:r>
            <a:rPr lang="en-US" sz="3000" kern="1200"/>
            <a:t>1</a:t>
          </a:r>
        </a:p>
      </dsp:txBody>
      <dsp:txXfrm>
        <a:off x="558807" y="503534"/>
        <a:ext cx="477174" cy="477174"/>
      </dsp:txXfrm>
    </dsp:sp>
    <dsp:sp modelId="{04701466-A463-4F06-97DD-62461DBE5BCF}">
      <dsp:nvSpPr>
        <dsp:cNvPr id="0" name=""/>
        <dsp:cNvSpPr/>
      </dsp:nvSpPr>
      <dsp:spPr>
        <a:xfrm>
          <a:off x="10264" y="1245135"/>
          <a:ext cx="1574260" cy="2702700"/>
        </a:xfrm>
        <a:prstGeom prst="upArrowCallout">
          <a:avLst>
            <a:gd name="adj1" fmla="val 50000"/>
            <a:gd name="adj2" fmla="val 20000"/>
            <a:gd name="adj3" fmla="val 20000"/>
            <a:gd name="adj4" fmla="val 100000"/>
          </a:avLst>
        </a:prstGeom>
        <a:solidFill>
          <a:schemeClr val="accent4">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4179" tIns="165100" rIns="124179" bIns="165100" numCol="1" spcCol="1270" anchor="t" anchorCtr="0">
          <a:noAutofit/>
        </a:bodyPr>
        <a:lstStyle/>
        <a:p>
          <a:pPr marL="0" lvl="0" indent="0" algn="l" defTabSz="488950">
            <a:lnSpc>
              <a:spcPct val="90000"/>
            </a:lnSpc>
            <a:spcBef>
              <a:spcPct val="0"/>
            </a:spcBef>
            <a:spcAft>
              <a:spcPct val="35000"/>
            </a:spcAft>
            <a:buNone/>
          </a:pPr>
          <a:r>
            <a:rPr lang="ro-RO" sz="1100" b="0" kern="1200"/>
            <a:t>Pentru chimioterapia neoadjuvantă și adjuvantă </a:t>
          </a:r>
          <a:r>
            <a:rPr lang="ro-RO" sz="1100" b="1" kern="1200"/>
            <a:t>se administrează un număr finit de cicluri (serii) </a:t>
          </a:r>
          <a:r>
            <a:rPr lang="ro-RO" sz="1100" b="0" kern="1200"/>
            <a:t>de chimiotetrapie asociind, de obicei, o combinație de două sau mai multe citostatice, concomitent sau succesiv</a:t>
          </a:r>
          <a:r>
            <a:rPr lang="en-US" sz="1100" b="0" kern="1200"/>
            <a:t>.</a:t>
          </a:r>
          <a:endParaRPr lang="en-US" sz="1100" kern="1200"/>
        </a:p>
      </dsp:txBody>
      <dsp:txXfrm>
        <a:off x="10264" y="1559987"/>
        <a:ext cx="1574260" cy="2387848"/>
      </dsp:txXfrm>
    </dsp:sp>
    <dsp:sp modelId="{FF2181FD-C2B9-4D8C-8301-A2C43978E8C1}">
      <dsp:nvSpPr>
        <dsp:cNvPr id="0" name=""/>
        <dsp:cNvSpPr/>
      </dsp:nvSpPr>
      <dsp:spPr>
        <a:xfrm>
          <a:off x="1759442" y="742086"/>
          <a:ext cx="1574260" cy="72"/>
        </a:xfrm>
        <a:prstGeom prst="rect">
          <a:avLst/>
        </a:prstGeom>
        <a:solidFill>
          <a:schemeClr val="accent5">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sp>
    <dsp:sp modelId="{BED1693B-93A4-45BA-9461-B0C5E50C9BD1}">
      <dsp:nvSpPr>
        <dsp:cNvPr id="0" name=""/>
        <dsp:cNvSpPr/>
      </dsp:nvSpPr>
      <dsp:spPr>
        <a:xfrm>
          <a:off x="3375683" y="683292"/>
          <a:ext cx="80462" cy="151276"/>
        </a:xfrm>
        <a:prstGeom prst="chevron">
          <a:avLst>
            <a:gd name="adj" fmla="val 90000"/>
          </a:avLst>
        </a:prstGeom>
        <a:solidFill>
          <a:schemeClr val="accent6">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sp>
    <dsp:sp modelId="{52DE216C-1CD2-4852-9A0B-4562BA2E2CB0}">
      <dsp:nvSpPr>
        <dsp:cNvPr id="0" name=""/>
        <dsp:cNvSpPr/>
      </dsp:nvSpPr>
      <dsp:spPr>
        <a:xfrm>
          <a:off x="2209159" y="404708"/>
          <a:ext cx="674826" cy="674826"/>
        </a:xfrm>
        <a:prstGeom prst="ellipse">
          <a:avLst/>
        </a:prstGeom>
        <a:solidFill>
          <a:schemeClr val="accent3">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187" tIns="26187" rIns="26187" bIns="26187" numCol="1" spcCol="1270" anchor="ctr" anchorCtr="0">
          <a:noAutofit/>
        </a:bodyPr>
        <a:lstStyle/>
        <a:p>
          <a:pPr marL="0" lvl="0" indent="0" algn="ctr" defTabSz="1333500">
            <a:lnSpc>
              <a:spcPct val="90000"/>
            </a:lnSpc>
            <a:spcBef>
              <a:spcPct val="0"/>
            </a:spcBef>
            <a:spcAft>
              <a:spcPct val="35000"/>
            </a:spcAft>
            <a:buNone/>
          </a:pPr>
          <a:r>
            <a:rPr lang="en-US" sz="3000" kern="1200"/>
            <a:t>2</a:t>
          </a:r>
        </a:p>
      </dsp:txBody>
      <dsp:txXfrm>
        <a:off x="2307985" y="503534"/>
        <a:ext cx="477174" cy="477174"/>
      </dsp:txXfrm>
    </dsp:sp>
    <dsp:sp modelId="{963BEE7F-596F-490B-9F4B-95720D17F02D}">
      <dsp:nvSpPr>
        <dsp:cNvPr id="0" name=""/>
        <dsp:cNvSpPr/>
      </dsp:nvSpPr>
      <dsp:spPr>
        <a:xfrm>
          <a:off x="1759442" y="1245135"/>
          <a:ext cx="1574260" cy="2702700"/>
        </a:xfrm>
        <a:prstGeom prst="upArrowCallout">
          <a:avLst>
            <a:gd name="adj1" fmla="val 50000"/>
            <a:gd name="adj2" fmla="val 20000"/>
            <a:gd name="adj3" fmla="val 20000"/>
            <a:gd name="adj4" fmla="val 100000"/>
          </a:avLst>
        </a:prstGeom>
        <a:solidFill>
          <a:schemeClr val="accent2">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4179" tIns="165100" rIns="124179" bIns="165100" numCol="1" spcCol="1270" anchor="t" anchorCtr="0">
          <a:noAutofit/>
        </a:bodyPr>
        <a:lstStyle/>
        <a:p>
          <a:pPr marL="0" lvl="0" indent="0" algn="l" defTabSz="488950">
            <a:lnSpc>
              <a:spcPct val="90000"/>
            </a:lnSpc>
            <a:spcBef>
              <a:spcPct val="0"/>
            </a:spcBef>
            <a:spcAft>
              <a:spcPct val="35000"/>
            </a:spcAft>
            <a:buNone/>
          </a:pPr>
          <a:r>
            <a:rPr lang="ro-RO" sz="1100" b="0" kern="1200"/>
            <a:t>Metoda standard de determinare a dozelor de citostatice se bazează </a:t>
          </a:r>
          <a:r>
            <a:rPr lang="ro-RO" sz="1100" b="1" kern="1200"/>
            <a:t>pe calcularea suprafeței corporale a pacientului.</a:t>
          </a:r>
          <a:r>
            <a:rPr lang="ro-RO" sz="1100" b="0" kern="1200"/>
            <a:t> Suprafața corporală este, de obicei, calculată printr-o formulă matematică utilizând înălțimea și greutatea pacientului.</a:t>
          </a:r>
          <a:endParaRPr lang="en-US" sz="1100" kern="1200"/>
        </a:p>
      </dsp:txBody>
      <dsp:txXfrm>
        <a:off x="1759442" y="1559987"/>
        <a:ext cx="1574260" cy="2387848"/>
      </dsp:txXfrm>
    </dsp:sp>
    <dsp:sp modelId="{435EEE05-4511-4006-82A4-7173F376B722}">
      <dsp:nvSpPr>
        <dsp:cNvPr id="0" name=""/>
        <dsp:cNvSpPr/>
      </dsp:nvSpPr>
      <dsp:spPr>
        <a:xfrm>
          <a:off x="3508621" y="742086"/>
          <a:ext cx="1574260" cy="72"/>
        </a:xfrm>
        <a:prstGeom prst="rect">
          <a:avLst/>
        </a:prstGeom>
        <a:solidFill>
          <a:schemeClr val="accent3">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sp>
    <dsp:sp modelId="{BF7C22B6-D103-42BD-8856-5E3467FFE45F}">
      <dsp:nvSpPr>
        <dsp:cNvPr id="0" name=""/>
        <dsp:cNvSpPr/>
      </dsp:nvSpPr>
      <dsp:spPr>
        <a:xfrm>
          <a:off x="5124862" y="683292"/>
          <a:ext cx="80462" cy="151276"/>
        </a:xfrm>
        <a:prstGeom prst="chevron">
          <a:avLst>
            <a:gd name="adj" fmla="val 90000"/>
          </a:avLst>
        </a:prstGeom>
        <a:solidFill>
          <a:schemeClr val="accent4">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sp>
    <dsp:sp modelId="{314188E0-3149-4374-BCFC-56A7ABEF0E96}">
      <dsp:nvSpPr>
        <dsp:cNvPr id="0" name=""/>
        <dsp:cNvSpPr/>
      </dsp:nvSpPr>
      <dsp:spPr>
        <a:xfrm>
          <a:off x="3958338" y="404708"/>
          <a:ext cx="674826" cy="674826"/>
        </a:xfrm>
        <a:prstGeom prst="ellipse">
          <a:avLst/>
        </a:prstGeom>
        <a:solidFill>
          <a:schemeClr val="accent4">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187" tIns="26187" rIns="26187" bIns="26187" numCol="1" spcCol="1270" anchor="ctr" anchorCtr="0">
          <a:noAutofit/>
        </a:bodyPr>
        <a:lstStyle/>
        <a:p>
          <a:pPr marL="0" lvl="0" indent="0" algn="ctr" defTabSz="1333500">
            <a:lnSpc>
              <a:spcPct val="90000"/>
            </a:lnSpc>
            <a:spcBef>
              <a:spcPct val="0"/>
            </a:spcBef>
            <a:spcAft>
              <a:spcPct val="35000"/>
            </a:spcAft>
            <a:buNone/>
          </a:pPr>
          <a:r>
            <a:rPr lang="en-US" sz="3000" kern="1200"/>
            <a:t>3</a:t>
          </a:r>
        </a:p>
      </dsp:txBody>
      <dsp:txXfrm>
        <a:off x="4057164" y="503534"/>
        <a:ext cx="477174" cy="477174"/>
      </dsp:txXfrm>
    </dsp:sp>
    <dsp:sp modelId="{05E19C3E-4665-4157-BADA-D85B265EDAD3}">
      <dsp:nvSpPr>
        <dsp:cNvPr id="0" name=""/>
        <dsp:cNvSpPr/>
      </dsp:nvSpPr>
      <dsp:spPr>
        <a:xfrm>
          <a:off x="3508621" y="1245135"/>
          <a:ext cx="1574260" cy="2702700"/>
        </a:xfrm>
        <a:prstGeom prst="upArrowCallout">
          <a:avLst>
            <a:gd name="adj1" fmla="val 50000"/>
            <a:gd name="adj2" fmla="val 20000"/>
            <a:gd name="adj3" fmla="val 20000"/>
            <a:gd name="adj4" fmla="val 100000"/>
          </a:avLst>
        </a:prstGeom>
        <a:solidFill>
          <a:schemeClr val="accent5">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4179" tIns="165100" rIns="124179" bIns="165100" numCol="1" spcCol="1270" anchor="t" anchorCtr="0">
          <a:noAutofit/>
        </a:bodyPr>
        <a:lstStyle/>
        <a:p>
          <a:pPr marL="0" lvl="0" indent="0" algn="l" defTabSz="488950">
            <a:lnSpc>
              <a:spcPct val="90000"/>
            </a:lnSpc>
            <a:spcBef>
              <a:spcPct val="0"/>
            </a:spcBef>
            <a:spcAft>
              <a:spcPct val="35000"/>
            </a:spcAft>
            <a:buNone/>
          </a:pPr>
          <a:r>
            <a:rPr lang="ro-RO" sz="1100" b="0" kern="1200"/>
            <a:t>O ședință de chimioterapie are o </a:t>
          </a:r>
          <a:r>
            <a:rPr lang="ro-RO" sz="1100" b="1" kern="1200"/>
            <a:t>durată variabilă </a:t>
          </a:r>
          <a:r>
            <a:rPr lang="ro-RO" sz="1100" b="0" kern="1200"/>
            <a:t>- de la câteva minute, la câteva ore, în decursul unei zile, sau în zile succesive (de la două până la cinci zile).</a:t>
          </a:r>
          <a:endParaRPr lang="en-US" sz="1100" kern="1200"/>
        </a:p>
      </dsp:txBody>
      <dsp:txXfrm>
        <a:off x="3508621" y="1559987"/>
        <a:ext cx="1574260" cy="2387848"/>
      </dsp:txXfrm>
    </dsp:sp>
    <dsp:sp modelId="{4B791301-AB59-403D-A222-18C92860665E}">
      <dsp:nvSpPr>
        <dsp:cNvPr id="0" name=""/>
        <dsp:cNvSpPr/>
      </dsp:nvSpPr>
      <dsp:spPr>
        <a:xfrm>
          <a:off x="5257800" y="742086"/>
          <a:ext cx="1574260" cy="72"/>
        </a:xfrm>
        <a:prstGeom prst="rect">
          <a:avLst/>
        </a:prstGeom>
        <a:solidFill>
          <a:schemeClr val="accent6">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sp>
    <dsp:sp modelId="{A6DE7436-513E-4C9F-936B-31CAC7D2FF7D}">
      <dsp:nvSpPr>
        <dsp:cNvPr id="0" name=""/>
        <dsp:cNvSpPr/>
      </dsp:nvSpPr>
      <dsp:spPr>
        <a:xfrm>
          <a:off x="6874041" y="683292"/>
          <a:ext cx="80462" cy="151276"/>
        </a:xfrm>
        <a:prstGeom prst="chevron">
          <a:avLst>
            <a:gd name="adj" fmla="val 90000"/>
          </a:avLst>
        </a:prstGeom>
        <a:solidFill>
          <a:schemeClr val="accent2">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sp>
    <dsp:sp modelId="{D9235041-9412-4327-8F98-D521367EDB09}">
      <dsp:nvSpPr>
        <dsp:cNvPr id="0" name=""/>
        <dsp:cNvSpPr/>
      </dsp:nvSpPr>
      <dsp:spPr>
        <a:xfrm>
          <a:off x="5707517" y="404708"/>
          <a:ext cx="674826" cy="674826"/>
        </a:xfrm>
        <a:prstGeom prst="ellipse">
          <a:avLst/>
        </a:prstGeom>
        <a:solidFill>
          <a:schemeClr val="accent5">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187" tIns="26187" rIns="26187" bIns="26187" numCol="1" spcCol="1270" anchor="ctr" anchorCtr="0">
          <a:noAutofit/>
        </a:bodyPr>
        <a:lstStyle/>
        <a:p>
          <a:pPr marL="0" lvl="0" indent="0" algn="ctr" defTabSz="1333500">
            <a:lnSpc>
              <a:spcPct val="90000"/>
            </a:lnSpc>
            <a:spcBef>
              <a:spcPct val="0"/>
            </a:spcBef>
            <a:spcAft>
              <a:spcPct val="35000"/>
            </a:spcAft>
            <a:buNone/>
          </a:pPr>
          <a:r>
            <a:rPr lang="en-US" sz="3000" kern="1200"/>
            <a:t>4</a:t>
          </a:r>
        </a:p>
      </dsp:txBody>
      <dsp:txXfrm>
        <a:off x="5806343" y="503534"/>
        <a:ext cx="477174" cy="477174"/>
      </dsp:txXfrm>
    </dsp:sp>
    <dsp:sp modelId="{B6EE7BE3-BEF2-496D-8947-340D423B4A7E}">
      <dsp:nvSpPr>
        <dsp:cNvPr id="0" name=""/>
        <dsp:cNvSpPr/>
      </dsp:nvSpPr>
      <dsp:spPr>
        <a:xfrm>
          <a:off x="5257800" y="1245135"/>
          <a:ext cx="1574260" cy="2702700"/>
        </a:xfrm>
        <a:prstGeom prst="upArrowCallout">
          <a:avLst>
            <a:gd name="adj1" fmla="val 50000"/>
            <a:gd name="adj2" fmla="val 20000"/>
            <a:gd name="adj3" fmla="val 20000"/>
            <a:gd name="adj4" fmla="val 100000"/>
          </a:avLst>
        </a:prstGeom>
        <a:solidFill>
          <a:schemeClr val="accent3">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4179" tIns="165100" rIns="124179" bIns="165100" numCol="1" spcCol="1270" anchor="t" anchorCtr="0">
          <a:noAutofit/>
        </a:bodyPr>
        <a:lstStyle/>
        <a:p>
          <a:pPr marL="0" lvl="0" indent="0" algn="l" defTabSz="488950">
            <a:lnSpc>
              <a:spcPct val="90000"/>
            </a:lnSpc>
            <a:spcBef>
              <a:spcPct val="0"/>
            </a:spcBef>
            <a:spcAft>
              <a:spcPct val="35000"/>
            </a:spcAft>
            <a:buNone/>
          </a:pPr>
          <a:r>
            <a:rPr lang="ro-RO" sz="1100" b="0" kern="1200"/>
            <a:t>Uneori se administreaza 2-3 citostatice in decursul a 24 de ore, necesitand administrarea in paralel a perfuziilor cu electroliti </a:t>
          </a:r>
          <a:endParaRPr lang="en-US" sz="1100" kern="1200"/>
        </a:p>
      </dsp:txBody>
      <dsp:txXfrm>
        <a:off x="5257800" y="1559987"/>
        <a:ext cx="1574260" cy="2387848"/>
      </dsp:txXfrm>
    </dsp:sp>
    <dsp:sp modelId="{3F988FFA-11FC-40CA-8A2D-85E148200DF4}">
      <dsp:nvSpPr>
        <dsp:cNvPr id="0" name=""/>
        <dsp:cNvSpPr/>
      </dsp:nvSpPr>
      <dsp:spPr>
        <a:xfrm>
          <a:off x="7006978" y="742086"/>
          <a:ext cx="1574260" cy="72"/>
        </a:xfrm>
        <a:prstGeom prst="rect">
          <a:avLst/>
        </a:prstGeom>
        <a:solidFill>
          <a:schemeClr val="accent4">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sp>
    <dsp:sp modelId="{057242D0-6055-4DB2-BFB3-D9DEA6E34880}">
      <dsp:nvSpPr>
        <dsp:cNvPr id="0" name=""/>
        <dsp:cNvSpPr/>
      </dsp:nvSpPr>
      <dsp:spPr>
        <a:xfrm>
          <a:off x="8623219" y="683292"/>
          <a:ext cx="80462" cy="151276"/>
        </a:xfrm>
        <a:prstGeom prst="chevron">
          <a:avLst>
            <a:gd name="adj" fmla="val 90000"/>
          </a:avLst>
        </a:prstGeom>
        <a:solidFill>
          <a:schemeClr val="accent5">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sp>
    <dsp:sp modelId="{20F62F70-94B3-4F93-9A7F-EEA7066EC920}">
      <dsp:nvSpPr>
        <dsp:cNvPr id="0" name=""/>
        <dsp:cNvSpPr/>
      </dsp:nvSpPr>
      <dsp:spPr>
        <a:xfrm>
          <a:off x="7456695" y="404708"/>
          <a:ext cx="674826" cy="674826"/>
        </a:xfrm>
        <a:prstGeom prst="ellipse">
          <a:avLst/>
        </a:prstGeom>
        <a:solidFill>
          <a:schemeClr val="accent6">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187" tIns="26187" rIns="26187" bIns="26187" numCol="1" spcCol="1270" anchor="ctr" anchorCtr="0">
          <a:noAutofit/>
        </a:bodyPr>
        <a:lstStyle/>
        <a:p>
          <a:pPr marL="0" lvl="0" indent="0" algn="ctr" defTabSz="1333500">
            <a:lnSpc>
              <a:spcPct val="90000"/>
            </a:lnSpc>
            <a:spcBef>
              <a:spcPct val="0"/>
            </a:spcBef>
            <a:spcAft>
              <a:spcPct val="35000"/>
            </a:spcAft>
            <a:buNone/>
          </a:pPr>
          <a:r>
            <a:rPr lang="en-US" sz="3000" kern="1200"/>
            <a:t>5</a:t>
          </a:r>
        </a:p>
      </dsp:txBody>
      <dsp:txXfrm>
        <a:off x="7555521" y="503534"/>
        <a:ext cx="477174" cy="477174"/>
      </dsp:txXfrm>
    </dsp:sp>
    <dsp:sp modelId="{8E86E194-69F0-409E-800C-41E0175137AC}">
      <dsp:nvSpPr>
        <dsp:cNvPr id="0" name=""/>
        <dsp:cNvSpPr/>
      </dsp:nvSpPr>
      <dsp:spPr>
        <a:xfrm>
          <a:off x="7006978" y="1245135"/>
          <a:ext cx="1574260" cy="2702700"/>
        </a:xfrm>
        <a:prstGeom prst="upArrowCallout">
          <a:avLst>
            <a:gd name="adj1" fmla="val 50000"/>
            <a:gd name="adj2" fmla="val 20000"/>
            <a:gd name="adj3" fmla="val 20000"/>
            <a:gd name="adj4" fmla="val 100000"/>
          </a:avLst>
        </a:prstGeom>
        <a:solidFill>
          <a:schemeClr val="accent6">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4179" tIns="165100" rIns="124179" bIns="165100" numCol="1" spcCol="1270" anchor="t" anchorCtr="0">
          <a:noAutofit/>
        </a:bodyPr>
        <a:lstStyle/>
        <a:p>
          <a:pPr marL="0" lvl="0" indent="0" algn="l" defTabSz="488950">
            <a:lnSpc>
              <a:spcPct val="90000"/>
            </a:lnSpc>
            <a:spcBef>
              <a:spcPct val="0"/>
            </a:spcBef>
            <a:spcAft>
              <a:spcPct val="35000"/>
            </a:spcAft>
            <a:buNone/>
          </a:pPr>
          <a:r>
            <a:rPr lang="ro-RO" sz="1100" b="1" kern="1200"/>
            <a:t>Frecvența ciclurilor</a:t>
          </a:r>
          <a:r>
            <a:rPr lang="ro-RO" sz="1100" b="0" kern="1200"/>
            <a:t>: săptămânal, la  2 săptămâni, la 3 săptămâni sau lunar, in functie de protocolul aplicat;</a:t>
          </a:r>
          <a:endParaRPr lang="en-US" sz="1100" kern="1200"/>
        </a:p>
      </dsp:txBody>
      <dsp:txXfrm>
        <a:off x="7006978" y="1559987"/>
        <a:ext cx="1574260" cy="2387848"/>
      </dsp:txXfrm>
    </dsp:sp>
    <dsp:sp modelId="{C34D7B5A-E222-47C4-8D7D-76F4C72FCF6E}">
      <dsp:nvSpPr>
        <dsp:cNvPr id="0" name=""/>
        <dsp:cNvSpPr/>
      </dsp:nvSpPr>
      <dsp:spPr>
        <a:xfrm>
          <a:off x="8756157" y="742085"/>
          <a:ext cx="787130" cy="72"/>
        </a:xfrm>
        <a:prstGeom prst="rect">
          <a:avLst/>
        </a:prstGeom>
        <a:solidFill>
          <a:schemeClr val="accent2">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sp>
    <dsp:sp modelId="{BF759F78-01E2-422C-A466-6C328DC5DF3F}">
      <dsp:nvSpPr>
        <dsp:cNvPr id="0" name=""/>
        <dsp:cNvSpPr/>
      </dsp:nvSpPr>
      <dsp:spPr>
        <a:xfrm>
          <a:off x="9205874" y="404708"/>
          <a:ext cx="674826" cy="674826"/>
        </a:xfrm>
        <a:prstGeom prst="ellipse">
          <a:avLst/>
        </a:prstGeom>
        <a:solidFill>
          <a:schemeClr val="accent2">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187" tIns="26187" rIns="26187" bIns="26187" numCol="1" spcCol="1270" anchor="ctr" anchorCtr="0">
          <a:noAutofit/>
        </a:bodyPr>
        <a:lstStyle/>
        <a:p>
          <a:pPr marL="0" lvl="0" indent="0" algn="ctr" defTabSz="1333500">
            <a:lnSpc>
              <a:spcPct val="90000"/>
            </a:lnSpc>
            <a:spcBef>
              <a:spcPct val="0"/>
            </a:spcBef>
            <a:spcAft>
              <a:spcPct val="35000"/>
            </a:spcAft>
            <a:buNone/>
          </a:pPr>
          <a:r>
            <a:rPr lang="en-US" sz="3000" kern="1200"/>
            <a:t>6</a:t>
          </a:r>
        </a:p>
      </dsp:txBody>
      <dsp:txXfrm>
        <a:off x="9304700" y="503534"/>
        <a:ext cx="477174" cy="477174"/>
      </dsp:txXfrm>
    </dsp:sp>
    <dsp:sp modelId="{7FBDE362-64D6-4D67-9F8D-BAC67298B13E}">
      <dsp:nvSpPr>
        <dsp:cNvPr id="0" name=""/>
        <dsp:cNvSpPr/>
      </dsp:nvSpPr>
      <dsp:spPr>
        <a:xfrm>
          <a:off x="8756157" y="1245135"/>
          <a:ext cx="1574260" cy="2702700"/>
        </a:xfrm>
        <a:prstGeom prst="upArrowCallout">
          <a:avLst>
            <a:gd name="adj1" fmla="val 50000"/>
            <a:gd name="adj2" fmla="val 20000"/>
            <a:gd name="adj3" fmla="val 20000"/>
            <a:gd name="adj4" fmla="val 100000"/>
          </a:avLst>
        </a:prstGeom>
        <a:solidFill>
          <a:schemeClr val="accent4">
            <a:tint val="40000"/>
            <a:alpha val="90000"/>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4179" tIns="165100" rIns="124179" bIns="165100" numCol="1" spcCol="1270" anchor="t" anchorCtr="0">
          <a:noAutofit/>
        </a:bodyPr>
        <a:lstStyle/>
        <a:p>
          <a:pPr marL="0" lvl="0" indent="0" algn="l" defTabSz="488950">
            <a:lnSpc>
              <a:spcPct val="90000"/>
            </a:lnSpc>
            <a:spcBef>
              <a:spcPct val="0"/>
            </a:spcBef>
            <a:spcAft>
              <a:spcPct val="35000"/>
            </a:spcAft>
            <a:buNone/>
          </a:pPr>
          <a:r>
            <a:rPr lang="ro-RO" sz="1100" b="0" kern="1200"/>
            <a:t>Numărul de cicluri: variază de la caz la caz.</a:t>
          </a:r>
          <a:endParaRPr lang="en-US" sz="1100" kern="1200"/>
        </a:p>
      </dsp:txBody>
      <dsp:txXfrm>
        <a:off x="8756157" y="1559987"/>
        <a:ext cx="1574260" cy="23878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ED31D-FD25-4A27-9F3E-FA87F64B161A}">
      <dsp:nvSpPr>
        <dsp:cNvPr id="0" name=""/>
        <dsp:cNvSpPr/>
      </dsp:nvSpPr>
      <dsp:spPr>
        <a:xfrm>
          <a:off x="0" y="57419"/>
          <a:ext cx="10512720" cy="954719"/>
        </a:xfrm>
        <a:prstGeom prst="roundRect">
          <a:avLst/>
        </a:prstGeom>
        <a:solidFill>
          <a:schemeClr val="accent1">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Bunele practici </a:t>
          </a:r>
          <a:r>
            <a:rPr lang="en-US" sz="2400" b="0" kern="1200"/>
            <a:t>privind sănătatea și securitatea reprezintă responsabilitatea tuturor,  fiecare sistem ar trebui să includă: </a:t>
          </a:r>
          <a:endParaRPr lang="en-US" sz="2400" kern="1200"/>
        </a:p>
      </dsp:txBody>
      <dsp:txXfrm>
        <a:off x="46606" y="104025"/>
        <a:ext cx="10419508" cy="861507"/>
      </dsp:txXfrm>
    </dsp:sp>
    <dsp:sp modelId="{C72F1B6C-08B6-4FE2-9430-BB4B17C3D96E}">
      <dsp:nvSpPr>
        <dsp:cNvPr id="0" name=""/>
        <dsp:cNvSpPr/>
      </dsp:nvSpPr>
      <dsp:spPr>
        <a:xfrm>
          <a:off x="0" y="1012139"/>
          <a:ext cx="10512720" cy="3278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77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b="0" kern="1200"/>
            <a:t>o politică declarată privind responsabilitatea individuală și institutionala în materie de securitate;</a:t>
          </a:r>
          <a:endParaRPr lang="en-US" sz="1900" kern="1200"/>
        </a:p>
        <a:p>
          <a:pPr marL="171450" lvl="1" indent="-171450" algn="l" defTabSz="844550">
            <a:lnSpc>
              <a:spcPct val="90000"/>
            </a:lnSpc>
            <a:spcBef>
              <a:spcPct val="0"/>
            </a:spcBef>
            <a:spcAft>
              <a:spcPct val="20000"/>
            </a:spcAft>
            <a:buChar char="•"/>
          </a:pPr>
          <a:r>
            <a:rPr lang="en-US" sz="1900" b="0" kern="1200"/>
            <a:t>un set de evaluări ale riscurilor pentru locațiile și activitățile profesionale desfășurate, cu identificarea pericolelor și a contramăsurilor;</a:t>
          </a:r>
          <a:endParaRPr lang="en-US" sz="1900" kern="1200"/>
        </a:p>
        <a:p>
          <a:pPr marL="171450" lvl="1" indent="-171450" algn="l" defTabSz="844550">
            <a:lnSpc>
              <a:spcPct val="90000"/>
            </a:lnSpc>
            <a:spcBef>
              <a:spcPct val="0"/>
            </a:spcBef>
            <a:spcAft>
              <a:spcPct val="20000"/>
            </a:spcAft>
            <a:buChar char="•"/>
          </a:pPr>
          <a:r>
            <a:rPr lang="en-US" sz="1900" b="0" kern="1200"/>
            <a:t>ghiduri privind practicile de lucru sigure care să ofere recomandări specifice privind procedurile de securitate pentru finalizarea activităților profesionale;</a:t>
          </a:r>
          <a:endParaRPr lang="en-US" sz="1900" kern="1200"/>
        </a:p>
        <a:p>
          <a:pPr marL="171450" lvl="1" indent="-171450" algn="l" defTabSz="844550">
            <a:lnSpc>
              <a:spcPct val="90000"/>
            </a:lnSpc>
            <a:spcBef>
              <a:spcPct val="0"/>
            </a:spcBef>
            <a:spcAft>
              <a:spcPct val="20000"/>
            </a:spcAft>
            <a:buChar char="•"/>
          </a:pPr>
          <a:r>
            <a:rPr lang="en-US" sz="1900" b="0" kern="1200"/>
            <a:t>o procedură de raportare a accidentelor care să ofere exemple și să fie integrate în evaluările riscurilor și ghidurile privind practicile de lucru sigure;</a:t>
          </a:r>
          <a:endParaRPr lang="en-US" sz="1900" kern="1200"/>
        </a:p>
        <a:p>
          <a:pPr marL="171450" lvl="1" indent="-171450" algn="l" defTabSz="844550">
            <a:lnSpc>
              <a:spcPct val="90000"/>
            </a:lnSpc>
            <a:spcBef>
              <a:spcPct val="0"/>
            </a:spcBef>
            <a:spcAft>
              <a:spcPct val="20000"/>
            </a:spcAft>
            <a:buChar char="•"/>
          </a:pPr>
          <a:r>
            <a:rPr lang="en-US" sz="1900" b="0" kern="1200"/>
            <a:t>revizuiri periodice care să asigure actualizarea evaluărilor riscurilor și a ghidurilor privind practicile de lucru sigure (cel puțin anual — sau în urma oricăror modificări care afectează sănătatea și securitatea).</a:t>
          </a:r>
          <a:endParaRPr lang="en-US" sz="1900" kern="1200"/>
        </a:p>
      </dsp:txBody>
      <dsp:txXfrm>
        <a:off x="0" y="1012139"/>
        <a:ext cx="10512720" cy="32788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1B5471-C235-4F82-989E-128CD057F8CC}">
      <dsp:nvSpPr>
        <dsp:cNvPr id="0" name=""/>
        <dsp:cNvSpPr/>
      </dsp:nvSpPr>
      <dsp:spPr>
        <a:xfrm>
          <a:off x="930572" y="3032"/>
          <a:ext cx="2833338" cy="1700003"/>
        </a:xfrm>
        <a:prstGeom prst="rect">
          <a:avLst/>
        </a:prstGeom>
        <a:solidFill>
          <a:schemeClr val="accent2">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b="0" kern="1200"/>
            <a:t>Evitarea incompatibilității dintre medicamente</a:t>
          </a:r>
          <a:r>
            <a:rPr lang="ro-RO" sz="2100" b="0" kern="1200"/>
            <a:t>( cunoasterea de catre personalul medical)</a:t>
          </a:r>
          <a:endParaRPr lang="en-US" sz="2100" kern="1200"/>
        </a:p>
      </dsp:txBody>
      <dsp:txXfrm>
        <a:off x="930572" y="3032"/>
        <a:ext cx="2833338" cy="1700003"/>
      </dsp:txXfrm>
    </dsp:sp>
    <dsp:sp modelId="{D9BA3C22-D845-4324-9AB9-1B48CECD1278}">
      <dsp:nvSpPr>
        <dsp:cNvPr id="0" name=""/>
        <dsp:cNvSpPr/>
      </dsp:nvSpPr>
      <dsp:spPr>
        <a:xfrm>
          <a:off x="4047245" y="3032"/>
          <a:ext cx="2833338" cy="1700003"/>
        </a:xfrm>
        <a:prstGeom prst="rect">
          <a:avLst/>
        </a:prstGeom>
        <a:solidFill>
          <a:schemeClr val="accent2">
            <a:hueOff val="1288723"/>
            <a:satOff val="-3699"/>
            <a:lumOff val="-5922"/>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b="0" kern="1200"/>
            <a:t>Administrarea imediată a medicamentelor deschise</a:t>
          </a:r>
          <a:endParaRPr lang="en-US" sz="2100" kern="1200"/>
        </a:p>
      </dsp:txBody>
      <dsp:txXfrm>
        <a:off x="4047245" y="3032"/>
        <a:ext cx="2833338" cy="1700003"/>
      </dsp:txXfrm>
    </dsp:sp>
    <dsp:sp modelId="{AFEBAF06-BC91-4A7B-950F-6A88E171F138}">
      <dsp:nvSpPr>
        <dsp:cNvPr id="0" name=""/>
        <dsp:cNvSpPr/>
      </dsp:nvSpPr>
      <dsp:spPr>
        <a:xfrm>
          <a:off x="7163917" y="3032"/>
          <a:ext cx="2833338" cy="1700003"/>
        </a:xfrm>
        <a:prstGeom prst="rect">
          <a:avLst/>
        </a:prstGeom>
        <a:solidFill>
          <a:schemeClr val="accent2">
            <a:hueOff val="2577445"/>
            <a:satOff val="-7397"/>
            <a:lumOff val="-11844"/>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b="0" kern="1200"/>
            <a:t>Respectarea ordinii succesive de administrare a medicamentelor</a:t>
          </a:r>
          <a:endParaRPr lang="en-US" sz="2100" kern="1200"/>
        </a:p>
      </dsp:txBody>
      <dsp:txXfrm>
        <a:off x="7163917" y="3032"/>
        <a:ext cx="2833338" cy="1700003"/>
      </dsp:txXfrm>
    </dsp:sp>
    <dsp:sp modelId="{35BAE749-4A4A-40A7-8002-B4A2BA1E0CBA}">
      <dsp:nvSpPr>
        <dsp:cNvPr id="0" name=""/>
        <dsp:cNvSpPr/>
      </dsp:nvSpPr>
      <dsp:spPr>
        <a:xfrm>
          <a:off x="930572" y="1986369"/>
          <a:ext cx="2833338" cy="1700003"/>
        </a:xfrm>
        <a:prstGeom prst="rect">
          <a:avLst/>
        </a:prstGeom>
        <a:solidFill>
          <a:schemeClr val="accent2">
            <a:hueOff val="3866169"/>
            <a:satOff val="-11096"/>
            <a:lumOff val="-17765"/>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b="0" kern="1200"/>
            <a:t>Prevenirea infecțiilor intraspitalicești</a:t>
          </a:r>
          <a:r>
            <a:rPr lang="ro-RO" sz="2100" b="0" kern="1200"/>
            <a:t>( masuri de asepsie)</a:t>
          </a:r>
          <a:endParaRPr lang="en-US" sz="2100" kern="1200"/>
        </a:p>
      </dsp:txBody>
      <dsp:txXfrm>
        <a:off x="930572" y="1986369"/>
        <a:ext cx="2833338" cy="1700003"/>
      </dsp:txXfrm>
    </dsp:sp>
    <dsp:sp modelId="{C969AF4F-F0CB-47E2-A99E-C06F4EEA13E0}">
      <dsp:nvSpPr>
        <dsp:cNvPr id="0" name=""/>
        <dsp:cNvSpPr/>
      </dsp:nvSpPr>
      <dsp:spPr>
        <a:xfrm>
          <a:off x="4047245" y="1986369"/>
          <a:ext cx="2833338" cy="1700003"/>
        </a:xfrm>
        <a:prstGeom prst="rect">
          <a:avLst/>
        </a:prstGeom>
        <a:solidFill>
          <a:schemeClr val="accent2">
            <a:hueOff val="5154891"/>
            <a:satOff val="-14794"/>
            <a:lumOff val="-23687"/>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b="0" kern="1200"/>
            <a:t>Raportarea imediata către medicul secției a greșelilor de administrare a medicamentelor</a:t>
          </a:r>
          <a:endParaRPr lang="en-US" sz="2100" kern="1200"/>
        </a:p>
      </dsp:txBody>
      <dsp:txXfrm>
        <a:off x="4047245" y="1986369"/>
        <a:ext cx="2833338" cy="1700003"/>
      </dsp:txXfrm>
    </dsp:sp>
    <dsp:sp modelId="{5503D325-2A85-49C0-BE1F-BB38D711F7BE}">
      <dsp:nvSpPr>
        <dsp:cNvPr id="0" name=""/>
        <dsp:cNvSpPr/>
      </dsp:nvSpPr>
      <dsp:spPr>
        <a:xfrm>
          <a:off x="7163917" y="1986369"/>
          <a:ext cx="2833338" cy="1700003"/>
        </a:xfrm>
        <a:prstGeom prst="rect">
          <a:avLst/>
        </a:prstGeom>
        <a:solidFill>
          <a:schemeClr val="accent2">
            <a:hueOff val="6443614"/>
            <a:satOff val="-18493"/>
            <a:lumOff val="-29609"/>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it-IT" sz="2100" b="0" kern="1200"/>
            <a:t>Raportarea imediata către medicul secției a </a:t>
          </a:r>
          <a:r>
            <a:rPr lang="ro-RO" sz="2100" b="0" kern="1200"/>
            <a:t>reactiilor adverse</a:t>
          </a:r>
          <a:r>
            <a:rPr lang="it-IT" sz="2100" b="0" kern="1200"/>
            <a:t> </a:t>
          </a:r>
          <a:r>
            <a:rPr lang="ro-RO" sz="2100" b="0" kern="1200"/>
            <a:t>l</a:t>
          </a:r>
          <a:r>
            <a:rPr lang="it-IT" sz="2100" b="0" kern="1200"/>
            <a:t>a medicamente</a:t>
          </a:r>
          <a:endParaRPr lang="en-US" sz="2100" kern="1200"/>
        </a:p>
      </dsp:txBody>
      <dsp:txXfrm>
        <a:off x="7163917" y="1986369"/>
        <a:ext cx="2833338" cy="17000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68D601-97EB-46C1-ABEF-9A005F973911}">
      <dsp:nvSpPr>
        <dsp:cNvPr id="0" name=""/>
        <dsp:cNvSpPr/>
      </dsp:nvSpPr>
      <dsp:spPr>
        <a:xfrm>
          <a:off x="2952" y="1046148"/>
          <a:ext cx="3019397" cy="270000"/>
        </a:xfrm>
        <a:prstGeom prst="chevron">
          <a:avLst/>
        </a:prstGeom>
        <a:solidFill>
          <a:schemeClr val="accent3">
            <a:hueOff val="0"/>
            <a:satOff val="0"/>
            <a:lumOff val="0"/>
            <a:alphaOff val="0"/>
          </a:schemeClr>
        </a:solidFill>
        <a:ln w="1905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003" tIns="6668" rIns="6668" bIns="6668" numCol="1" spcCol="1270" anchor="ctr" anchorCtr="0">
          <a:noAutofit/>
        </a:bodyPr>
        <a:lstStyle/>
        <a:p>
          <a:pPr marL="0" lvl="0" indent="0" algn="ctr" defTabSz="222250">
            <a:lnSpc>
              <a:spcPct val="90000"/>
            </a:lnSpc>
            <a:spcBef>
              <a:spcPct val="0"/>
            </a:spcBef>
            <a:spcAft>
              <a:spcPct val="35000"/>
            </a:spcAft>
            <a:buNone/>
          </a:pPr>
          <a:r>
            <a:rPr lang="ro-RO" sz="500" b="0" kern="1200"/>
            <a:t>Siguranța în prepararea și administrarea citostaticelor se bazează pe măsuri stricte de protecție pentru personal, pacienți și mediul înconjurător</a:t>
          </a:r>
          <a:endParaRPr lang="en-US" sz="500" kern="1200"/>
        </a:p>
      </dsp:txBody>
      <dsp:txXfrm>
        <a:off x="137952" y="1046148"/>
        <a:ext cx="2749397" cy="270000"/>
      </dsp:txXfrm>
    </dsp:sp>
    <dsp:sp modelId="{DF1CDBC4-137C-48C4-8979-F4DC8088674F}">
      <dsp:nvSpPr>
        <dsp:cNvPr id="0" name=""/>
        <dsp:cNvSpPr/>
      </dsp:nvSpPr>
      <dsp:spPr>
        <a:xfrm>
          <a:off x="2952" y="1349898"/>
          <a:ext cx="2415517" cy="315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711200">
            <a:lnSpc>
              <a:spcPct val="90000"/>
            </a:lnSpc>
            <a:spcBef>
              <a:spcPct val="0"/>
            </a:spcBef>
            <a:spcAft>
              <a:spcPct val="15000"/>
            </a:spcAft>
            <a:buChar char="•"/>
          </a:pPr>
          <a:r>
            <a:rPr lang="ro-RO" sz="1600" b="0" u="sng" kern="1200" dirty="0">
              <a:solidFill>
                <a:srgbClr val="0070C0"/>
              </a:solidFill>
              <a:hlinkClick xmlns:r="http://schemas.openxmlformats.org/officeDocument/2006/relationships" r:id="rId1">
                <a:extLst>
                  <a:ext uri="{A12FA001-AC4F-418D-AE19-62706E023703}">
                    <ahyp:hlinkClr xmlns:ahyp="http://schemas.microsoft.com/office/drawing/2018/hyperlinkcolor" val="tx"/>
                  </a:ext>
                </a:extLst>
              </a:hlinkClick>
            </a:rPr>
            <a:t>echipament de protecție individuală (EPI)</a:t>
          </a:r>
          <a:endParaRPr lang="en-US" sz="1600" kern="1200" dirty="0">
            <a:solidFill>
              <a:srgbClr val="0070C0"/>
            </a:solidFill>
          </a:endParaRPr>
        </a:p>
        <a:p>
          <a:pPr marL="171450" lvl="1" indent="-171450" algn="l" defTabSz="711200">
            <a:lnSpc>
              <a:spcPct val="90000"/>
            </a:lnSpc>
            <a:spcBef>
              <a:spcPct val="0"/>
            </a:spcBef>
            <a:spcAft>
              <a:spcPct val="15000"/>
            </a:spcAft>
            <a:buChar char="•"/>
          </a:pPr>
          <a:r>
            <a:rPr lang="ro-RO" sz="1600" b="0" kern="1200" dirty="0">
              <a:solidFill>
                <a:schemeClr val="accent5">
                  <a:lumMod val="75000"/>
                </a:schemeClr>
              </a:solidFill>
            </a:rPr>
            <a:t>sistem de </a:t>
          </a:r>
          <a:r>
            <a:rPr lang="ro-RO" sz="1600" b="0" u="sng" kern="1200" dirty="0">
              <a:solidFill>
                <a:schemeClr val="accent5">
                  <a:lumMod val="75000"/>
                </a:schemeClr>
              </a:solidFill>
            </a:rPr>
            <a:t>prevenire</a:t>
          </a:r>
          <a:r>
            <a:rPr lang="en-US" sz="1600" b="0" u="sng" kern="1200" dirty="0">
              <a:solidFill>
                <a:schemeClr val="accent5">
                  <a:lumMod val="75000"/>
                </a:schemeClr>
              </a:solidFill>
            </a:rPr>
            <a:t> </a:t>
          </a:r>
          <a:r>
            <a:rPr lang="ro-RO" sz="1600" b="0" u="sng" kern="1200" dirty="0">
              <a:solidFill>
                <a:schemeClr val="accent5">
                  <a:lumMod val="75000"/>
                </a:schemeClr>
              </a:solidFill>
            </a:rPr>
            <a:t>a raspandirii substantelor periculoase</a:t>
          </a:r>
          <a:endParaRPr lang="en-US" sz="1600" kern="1200" dirty="0">
            <a:solidFill>
              <a:schemeClr val="accent5">
                <a:lumMod val="75000"/>
              </a:schemeClr>
            </a:solidFill>
          </a:endParaRPr>
        </a:p>
        <a:p>
          <a:pPr marL="171450" lvl="1" indent="-171450" algn="l" defTabSz="711200">
            <a:lnSpc>
              <a:spcPct val="90000"/>
            </a:lnSpc>
            <a:spcBef>
              <a:spcPct val="0"/>
            </a:spcBef>
            <a:spcAft>
              <a:spcPct val="15000"/>
            </a:spcAft>
            <a:buChar char="•"/>
          </a:pPr>
          <a:r>
            <a:rPr lang="ro-RO" sz="1600" b="0" kern="1200" dirty="0">
              <a:solidFill>
                <a:schemeClr val="accent6"/>
              </a:solidFill>
            </a:rPr>
            <a:t>protocolde </a:t>
          </a:r>
          <a:r>
            <a:rPr lang="ro-RO" sz="1600" b="0" u="sng" kern="1200" dirty="0">
              <a:solidFill>
                <a:schemeClr val="accent6"/>
              </a:solidFill>
              <a:hlinkClick xmlns:r="http://schemas.openxmlformats.org/officeDocument/2006/relationships" r:id="rId2">
                <a:extLst>
                  <a:ext uri="{A12FA001-AC4F-418D-AE19-62706E023703}">
                    <ahyp:hlinkClr xmlns:ahyp="http://schemas.microsoft.com/office/drawing/2018/hyperlinkcolor" val="tx"/>
                  </a:ext>
                </a:extLst>
              </a:hlinkClick>
            </a:rPr>
            <a:t>curățare</a:t>
          </a:r>
          <a:r>
            <a:rPr lang="ro-RO" sz="1600" b="0" kern="1200" dirty="0">
              <a:solidFill>
                <a:schemeClr val="accent6"/>
              </a:solidFill>
            </a:rPr>
            <a:t> și </a:t>
          </a:r>
          <a:endParaRPr lang="en-US" sz="1600" kern="1200" dirty="0">
            <a:solidFill>
              <a:schemeClr val="accent6"/>
            </a:solidFill>
          </a:endParaRPr>
        </a:p>
        <a:p>
          <a:pPr marL="171450" lvl="1" indent="-171450" algn="l" defTabSz="711200">
            <a:lnSpc>
              <a:spcPct val="90000"/>
            </a:lnSpc>
            <a:spcBef>
              <a:spcPct val="0"/>
            </a:spcBef>
            <a:spcAft>
              <a:spcPct val="15000"/>
            </a:spcAft>
            <a:buChar char="•"/>
          </a:pPr>
          <a:r>
            <a:rPr lang="ro-RO" sz="1600" b="0" u="sng" kern="1200" dirty="0">
              <a:solidFill>
                <a:schemeClr val="accent6"/>
              </a:solidFill>
              <a:hlinkClick xmlns:r="http://schemas.openxmlformats.org/officeDocument/2006/relationships" r:id="rId3">
                <a:extLst>
                  <a:ext uri="{A12FA001-AC4F-418D-AE19-62706E023703}">
                    <ahyp:hlinkClr xmlns:ahyp="http://schemas.microsoft.com/office/drawing/2018/hyperlinkcolor" val="tx"/>
                  </a:ext>
                </a:extLst>
              </a:hlinkClick>
            </a:rPr>
            <a:t>dezinfectare</a:t>
          </a:r>
          <a:endParaRPr lang="en-US" sz="1600" kern="1200" dirty="0">
            <a:solidFill>
              <a:schemeClr val="accent6"/>
            </a:solidFill>
          </a:endParaRPr>
        </a:p>
        <a:p>
          <a:pPr marL="171450" lvl="1" indent="-171450" algn="l" defTabSz="711200">
            <a:lnSpc>
              <a:spcPct val="90000"/>
            </a:lnSpc>
            <a:spcBef>
              <a:spcPct val="0"/>
            </a:spcBef>
            <a:spcAft>
              <a:spcPct val="15000"/>
            </a:spcAft>
            <a:buChar char="•"/>
          </a:pPr>
          <a:r>
            <a:rPr lang="ro-RO" sz="1600" b="0" u="sng" kern="1200" dirty="0">
              <a:solidFill>
                <a:srgbClr val="002060"/>
              </a:solidFill>
              <a:hlinkClick xmlns:r="http://schemas.openxmlformats.org/officeDocument/2006/relationships" r:id="rId4">
                <a:extLst>
                  <a:ext uri="{A12FA001-AC4F-418D-AE19-62706E023703}">
                    <ahyp:hlinkClr xmlns:ahyp="http://schemas.microsoft.com/office/drawing/2018/hyperlinkcolor" val="tx"/>
                  </a:ext>
                </a:extLst>
              </a:hlinkClick>
            </a:rPr>
            <a:t>dispozitive de siguranță</a:t>
          </a:r>
          <a:endParaRPr lang="en-US" sz="1600" kern="1200" dirty="0">
            <a:solidFill>
              <a:srgbClr val="002060"/>
            </a:solidFill>
          </a:endParaRPr>
        </a:p>
        <a:p>
          <a:pPr marL="171450" lvl="1" indent="-171450" algn="l" defTabSz="711200">
            <a:lnSpc>
              <a:spcPct val="90000"/>
            </a:lnSpc>
            <a:spcBef>
              <a:spcPct val="0"/>
            </a:spcBef>
            <a:spcAft>
              <a:spcPct val="15000"/>
            </a:spcAft>
            <a:buChar char="•"/>
          </a:pPr>
          <a:r>
            <a:rPr lang="ro-RO" sz="1600" b="0" kern="1200" dirty="0">
              <a:solidFill>
                <a:srgbClr val="FF0000"/>
              </a:solidFill>
            </a:rPr>
            <a:t>plan de gestionare a </a:t>
          </a:r>
          <a:r>
            <a:rPr lang="ro-RO" sz="1600" b="0" u="sng" kern="1200" dirty="0">
              <a:solidFill>
                <a:srgbClr val="FF0000"/>
              </a:solidFill>
              <a:hlinkClick xmlns:r="http://schemas.openxmlformats.org/officeDocument/2006/relationships" r:id="rId5">
                <a:extLst>
                  <a:ext uri="{A12FA001-AC4F-418D-AE19-62706E023703}">
                    <ahyp:hlinkClr xmlns:ahyp="http://schemas.microsoft.com/office/drawing/2018/hyperlinkcolor" val="tx"/>
                  </a:ext>
                </a:extLst>
              </a:hlinkClick>
            </a:rPr>
            <a:t>deșeurilor periculoase</a:t>
          </a:r>
          <a:r>
            <a:rPr lang="ro-RO" sz="1600" b="0" kern="1200" dirty="0">
              <a:solidFill>
                <a:srgbClr val="FF0000"/>
              </a:solidFill>
            </a:rPr>
            <a:t> </a:t>
          </a:r>
          <a:endParaRPr lang="en-US" sz="1600" kern="1200" dirty="0">
            <a:solidFill>
              <a:srgbClr val="FF0000"/>
            </a:solidFill>
          </a:endParaRPr>
        </a:p>
        <a:p>
          <a:pPr marL="171450" lvl="1" indent="-171450" algn="l" defTabSz="711200">
            <a:lnSpc>
              <a:spcPct val="90000"/>
            </a:lnSpc>
            <a:spcBef>
              <a:spcPct val="0"/>
            </a:spcBef>
            <a:spcAft>
              <a:spcPct val="15000"/>
            </a:spcAft>
            <a:buChar char="•"/>
          </a:pPr>
          <a:r>
            <a:rPr lang="ro-RO" sz="1600" b="0" u="sng" kern="1200" dirty="0">
              <a:solidFill>
                <a:srgbClr val="FFC000"/>
              </a:solidFill>
              <a:hlinkClick xmlns:r="http://schemas.openxmlformats.org/officeDocument/2006/relationships" r:id="rId6">
                <a:extLst>
                  <a:ext uri="{A12FA001-AC4F-418D-AE19-62706E023703}">
                    <ahyp:hlinkClr xmlns:ahyp="http://schemas.microsoft.com/office/drawing/2018/hyperlinkcolor" val="tx"/>
                  </a:ext>
                </a:extLst>
              </a:hlinkClick>
            </a:rPr>
            <a:t>monitorizarea</a:t>
          </a:r>
          <a:r>
            <a:rPr lang="ro-RO" sz="1600" b="0" kern="1200" dirty="0">
              <a:solidFill>
                <a:srgbClr val="FFC000"/>
              </a:solidFill>
            </a:rPr>
            <a:t> personalului pentru reducerea riscului de expunere</a:t>
          </a:r>
          <a:endParaRPr lang="en-US" sz="1600" kern="1200" dirty="0">
            <a:solidFill>
              <a:srgbClr val="FFC000"/>
            </a:solidFill>
          </a:endParaRPr>
        </a:p>
      </dsp:txBody>
      <dsp:txXfrm>
        <a:off x="2952" y="1349898"/>
        <a:ext cx="2415517" cy="3150000"/>
      </dsp:txXfrm>
    </dsp:sp>
  </dsp:spTree>
</dsp:drawing>
</file>

<file path=ppt/diagrams/layout1.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2720" cy="132264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en-US" sz="4400" b="0" u="none" strike="noStrike">
                <a:solidFill>
                  <a:schemeClr val="dk1"/>
                </a:solidFill>
                <a:effectLst/>
                <a:uFillTx/>
                <a:latin typeface="Aptos Display"/>
              </a:rPr>
              <a:t>Click to edit Master title style</a:t>
            </a:r>
            <a:endParaRPr lang="en-US" sz="4400" b="0" u="none" strike="noStrike">
              <a:solidFill>
                <a:srgbClr val="000000"/>
              </a:solidFill>
              <a:effectLst/>
              <a:uFillTx/>
              <a:latin typeface="Arial"/>
            </a:endParaRPr>
          </a:p>
        </p:txBody>
      </p:sp>
      <p:sp>
        <p:nvSpPr>
          <p:cNvPr id="6" name="PlaceHolder 2"/>
          <p:cNvSpPr>
            <a:spLocks noGrp="1"/>
          </p:cNvSpPr>
          <p:nvPr>
            <p:ph type="body"/>
          </p:nvPr>
        </p:nvSpPr>
        <p:spPr>
          <a:xfrm>
            <a:off x="838080" y="1825560"/>
            <a:ext cx="10512720" cy="434844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Click to edit Master text styles</a:t>
            </a:r>
            <a:endParaRPr lang="en-US"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Aptos"/>
              </a:rPr>
              <a:t>Second level</a:t>
            </a:r>
            <a:endParaRPr lang="en-US"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Third level</a:t>
            </a:r>
            <a:endParaRPr lang="en-US"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Fourth level</a:t>
            </a:r>
            <a:endParaRPr lang="en-US"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Fifth level</a:t>
            </a:r>
            <a:endParaRPr lang="en-US" sz="1800" b="0" u="none" strike="noStrike">
              <a:solidFill>
                <a:srgbClr val="000000"/>
              </a:solidFill>
              <a:effectLst/>
              <a:uFillTx/>
              <a:latin typeface="Arial"/>
            </a:endParaRPr>
          </a:p>
        </p:txBody>
      </p:sp>
      <p:sp>
        <p:nvSpPr>
          <p:cNvPr id="2" name="PlaceHolder 3"/>
          <p:cNvSpPr>
            <a:spLocks noGrp="1"/>
          </p:cNvSpPr>
          <p:nvPr>
            <p:ph type="dt" idx="1"/>
          </p:nvPr>
        </p:nvSpPr>
        <p:spPr>
          <a:xfrm>
            <a:off x="838080" y="6356520"/>
            <a:ext cx="2740320" cy="36216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defTabSz="914400">
              <a:lnSpc>
                <a:spcPct val="100000"/>
              </a:lnSpc>
              <a:buNone/>
              <a:tabLst>
                <a:tab pos="0" algn="l"/>
              </a:tabLst>
            </a:pPr>
            <a:r>
              <a:rPr lang="ro-RO"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3" name="PlaceHolder 4"/>
          <p:cNvSpPr>
            <a:spLocks noGrp="1"/>
          </p:cNvSpPr>
          <p:nvPr>
            <p:ph type="ftr" idx="2"/>
          </p:nvPr>
        </p:nvSpPr>
        <p:spPr>
          <a:xfrm>
            <a:off x="4038480" y="6356520"/>
            <a:ext cx="4111920" cy="3621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1400" b="0" u="none" strike="noStrike">
                <a:solidFill>
                  <a:srgbClr val="000000"/>
                </a:solidFill>
                <a:effectLst/>
                <a:uFillTx/>
                <a:latin typeface="Times New Roman"/>
              </a:defRPr>
            </a:lvl1pPr>
          </a:lstStyle>
          <a:p>
            <a:pPr indent="0" algn="ctr" defTabSz="914400">
              <a:lnSpc>
                <a:spcPct val="100000"/>
              </a:lnSpc>
              <a:buNone/>
              <a:tabLst>
                <a:tab pos="0" algn="l"/>
              </a:tabLst>
            </a:pPr>
            <a:r>
              <a:rPr lang="en-US" sz="1400" b="0" u="none" strike="noStrike">
                <a:solidFill>
                  <a:srgbClr val="000000"/>
                </a:solidFill>
                <a:effectLst/>
                <a:uFillTx/>
                <a:latin typeface="Times New Roman"/>
              </a:rPr>
              <a:t>&lt;footer&gt;</a:t>
            </a:r>
          </a:p>
        </p:txBody>
      </p:sp>
      <p:sp>
        <p:nvSpPr>
          <p:cNvPr id="4" name="PlaceHolder 5"/>
          <p:cNvSpPr>
            <a:spLocks noGrp="1"/>
          </p:cNvSpPr>
          <p:nvPr>
            <p:ph type="sldNum" idx="3"/>
          </p:nvPr>
        </p:nvSpPr>
        <p:spPr>
          <a:xfrm>
            <a:off x="8610480" y="6356520"/>
            <a:ext cx="2740320" cy="36216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algn="r" defTabSz="914400">
              <a:lnSpc>
                <a:spcPct val="100000"/>
              </a:lnSpc>
              <a:buNone/>
              <a:tabLst>
                <a:tab pos="0" algn="l"/>
              </a:tabLst>
            </a:pPr>
            <a:fld id="{1ADE0B17-8598-46A5-B5A7-B38936721D57}" type="slidenum">
              <a:rPr lang="ro-RO" sz="1200" b="0" u="none" strike="noStrike">
                <a:solidFill>
                  <a:schemeClr val="dk1">
                    <a:tint val="82000"/>
                  </a:schemeClr>
                </a:solidFill>
                <a:effectLst/>
                <a:uFillTx/>
                <a:latin typeface="Aptos"/>
              </a:rPr>
              <a: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Section Header">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831960" y="1709640"/>
            <a:ext cx="10512720" cy="2849760"/>
          </a:xfrm>
          <a:prstGeom prst="rect">
            <a:avLst/>
          </a:prstGeom>
          <a:noFill/>
          <a:ln w="0">
            <a:noFill/>
          </a:ln>
        </p:spPr>
        <p:txBody>
          <a:bodyPr lIns="91440" tIns="45720" rIns="91440" bIns="45720" anchor="b">
            <a:noAutofit/>
          </a:bodyPr>
          <a:lstStyle/>
          <a:p>
            <a:pPr indent="0" defTabSz="914400">
              <a:lnSpc>
                <a:spcPct val="90000"/>
              </a:lnSpc>
              <a:buNone/>
              <a:tabLst>
                <a:tab pos="0" algn="l"/>
              </a:tabLst>
            </a:pPr>
            <a:r>
              <a:rPr lang="en-US" sz="6000" b="0" u="none" strike="noStrike">
                <a:solidFill>
                  <a:schemeClr val="dk1"/>
                </a:solidFill>
                <a:effectLst/>
                <a:uFillTx/>
                <a:latin typeface="Aptos Display"/>
              </a:rPr>
              <a:t>Click to edit Master title style</a:t>
            </a:r>
            <a:endParaRPr lang="en-US" sz="6000" b="0" u="none" strike="noStrike">
              <a:solidFill>
                <a:srgbClr val="000000"/>
              </a:solidFill>
              <a:effectLst/>
              <a:uFillTx/>
              <a:latin typeface="Arial"/>
            </a:endParaRPr>
          </a:p>
        </p:txBody>
      </p:sp>
      <p:sp>
        <p:nvSpPr>
          <p:cNvPr id="6" name="PlaceHolder 2"/>
          <p:cNvSpPr>
            <a:spLocks noGrp="1"/>
          </p:cNvSpPr>
          <p:nvPr>
            <p:ph type="body"/>
          </p:nvPr>
        </p:nvSpPr>
        <p:spPr>
          <a:xfrm>
            <a:off x="831960" y="4589640"/>
            <a:ext cx="10512720" cy="1497240"/>
          </a:xfrm>
          <a:prstGeom prst="rect">
            <a:avLst/>
          </a:prstGeom>
          <a:noFill/>
          <a:ln w="0">
            <a:noFill/>
          </a:ln>
        </p:spPr>
        <p:txBody>
          <a:bodyPr lIns="91440" tIns="45720" rIns="91440" bIns="45720" anchor="t">
            <a:noAutofit/>
          </a:bodyPr>
          <a:lstStyle/>
          <a:p>
            <a:pPr marL="228600" indent="0" defTabSz="914400">
              <a:lnSpc>
                <a:spcPct val="90000"/>
              </a:lnSpc>
              <a:spcBef>
                <a:spcPts val="1001"/>
              </a:spcBef>
              <a:buNone/>
              <a:tabLst>
                <a:tab pos="0" algn="l"/>
              </a:tabLst>
            </a:pPr>
            <a:r>
              <a:rPr lang="en-US" sz="2400" b="0" u="none" strike="noStrike">
                <a:solidFill>
                  <a:schemeClr val="dk1">
                    <a:tint val="82000"/>
                  </a:schemeClr>
                </a:solidFill>
                <a:effectLst/>
                <a:uFillTx/>
                <a:latin typeface="Aptos"/>
              </a:rPr>
              <a:t>Click to edit Master text styles</a:t>
            </a:r>
            <a:endParaRPr lang="en-US" sz="2400" b="0" u="none" strike="noStrike">
              <a:solidFill>
                <a:srgbClr val="000000"/>
              </a:solidFill>
              <a:effectLst/>
              <a:uFillTx/>
              <a:latin typeface="Arial"/>
            </a:endParaRPr>
          </a:p>
        </p:txBody>
      </p:sp>
      <p:sp>
        <p:nvSpPr>
          <p:cNvPr id="7" name="PlaceHolder 3"/>
          <p:cNvSpPr>
            <a:spLocks noGrp="1"/>
          </p:cNvSpPr>
          <p:nvPr>
            <p:ph type="dt" idx="4"/>
          </p:nvPr>
        </p:nvSpPr>
        <p:spPr>
          <a:xfrm>
            <a:off x="838080" y="6356520"/>
            <a:ext cx="2740320" cy="36216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defTabSz="914400">
              <a:lnSpc>
                <a:spcPct val="100000"/>
              </a:lnSpc>
              <a:buNone/>
              <a:tabLst>
                <a:tab pos="0" algn="l"/>
              </a:tabLst>
            </a:pPr>
            <a:r>
              <a:rPr lang="ro-RO"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8" name="PlaceHolder 4"/>
          <p:cNvSpPr>
            <a:spLocks noGrp="1"/>
          </p:cNvSpPr>
          <p:nvPr>
            <p:ph type="ftr" idx="5"/>
          </p:nvPr>
        </p:nvSpPr>
        <p:spPr>
          <a:xfrm>
            <a:off x="4038480" y="6356520"/>
            <a:ext cx="4111920" cy="3621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1400" b="0" u="none" strike="noStrike">
                <a:solidFill>
                  <a:srgbClr val="000000"/>
                </a:solidFill>
                <a:effectLst/>
                <a:uFillTx/>
                <a:latin typeface="Times New Roman"/>
              </a:defRPr>
            </a:lvl1pPr>
          </a:lstStyle>
          <a:p>
            <a:pPr indent="0" algn="ctr" defTabSz="914400">
              <a:lnSpc>
                <a:spcPct val="100000"/>
              </a:lnSpc>
              <a:buNone/>
              <a:tabLst>
                <a:tab pos="0" algn="l"/>
              </a:tabLst>
            </a:pPr>
            <a:r>
              <a:rPr lang="en-US" sz="1400" b="0" u="none" strike="noStrike">
                <a:solidFill>
                  <a:srgbClr val="000000"/>
                </a:solidFill>
                <a:effectLst/>
                <a:uFillTx/>
                <a:latin typeface="Times New Roman"/>
              </a:rPr>
              <a:t>&lt;footer&gt;</a:t>
            </a:r>
          </a:p>
        </p:txBody>
      </p:sp>
      <p:sp>
        <p:nvSpPr>
          <p:cNvPr id="9" name="PlaceHolder 5"/>
          <p:cNvSpPr>
            <a:spLocks noGrp="1"/>
          </p:cNvSpPr>
          <p:nvPr>
            <p:ph type="sldNum" idx="6"/>
          </p:nvPr>
        </p:nvSpPr>
        <p:spPr>
          <a:xfrm>
            <a:off x="8610480" y="6356520"/>
            <a:ext cx="2740320" cy="36216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algn="r" defTabSz="914400">
              <a:lnSpc>
                <a:spcPct val="100000"/>
              </a:lnSpc>
              <a:buNone/>
              <a:tabLst>
                <a:tab pos="0" algn="l"/>
              </a:tabLst>
            </a:pPr>
            <a:fld id="{A4B8C5DB-737E-4E5B-8B87-B3E3BD6367A0}" type="slidenum">
              <a:rPr lang="ro-RO" sz="1200" b="0" u="none" strike="noStrike">
                <a:solidFill>
                  <a:schemeClr val="dk1">
                    <a:tint val="82000"/>
                  </a:schemeClr>
                </a:solidFill>
                <a:effectLst/>
                <a:uFillTx/>
                <a:latin typeface="Aptos"/>
              </a:rPr>
              <a: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Comparison">
    <p:bg>
      <p:bgPr>
        <a:solidFill>
          <a:srgbClr val="FFFFFF"/>
        </a:solidFill>
        <a:effectLst/>
      </p:bgPr>
    </p:bg>
    <p:spTree>
      <p:nvGrpSpPr>
        <p:cNvPr id="1" name=""/>
        <p:cNvGrpSpPr/>
        <p:nvPr/>
      </p:nvGrpSpPr>
      <p:grpSpPr>
        <a:xfrm>
          <a:off x="0" y="0"/>
          <a:ext cx="0" cy="0"/>
          <a:chOff x="0" y="0"/>
          <a:chExt cx="0" cy="0"/>
        </a:xfrm>
      </p:grpSpPr>
      <p:sp>
        <p:nvSpPr>
          <p:cNvPr id="10" name="PlaceHolder 1"/>
          <p:cNvSpPr>
            <a:spLocks noGrp="1"/>
          </p:cNvSpPr>
          <p:nvPr>
            <p:ph type="title"/>
          </p:nvPr>
        </p:nvSpPr>
        <p:spPr>
          <a:xfrm>
            <a:off x="839880" y="365040"/>
            <a:ext cx="10512720" cy="132264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en-US" sz="4400" b="0" u="none" strike="noStrike">
                <a:solidFill>
                  <a:schemeClr val="dk1"/>
                </a:solidFill>
                <a:effectLst/>
                <a:uFillTx/>
                <a:latin typeface="Aptos Display"/>
              </a:rPr>
              <a:t>Click to edit Master title style</a:t>
            </a:r>
            <a:endParaRPr lang="en-US" sz="4400" b="0" u="none" strike="noStrike">
              <a:solidFill>
                <a:srgbClr val="000000"/>
              </a:solidFill>
              <a:effectLst/>
              <a:uFillTx/>
              <a:latin typeface="Arial"/>
            </a:endParaRPr>
          </a:p>
        </p:txBody>
      </p:sp>
      <p:sp>
        <p:nvSpPr>
          <p:cNvPr id="11" name="PlaceHolder 2"/>
          <p:cNvSpPr>
            <a:spLocks noGrp="1"/>
          </p:cNvSpPr>
          <p:nvPr>
            <p:ph type="body"/>
          </p:nvPr>
        </p:nvSpPr>
        <p:spPr>
          <a:xfrm>
            <a:off x="839880" y="1681200"/>
            <a:ext cx="5154840" cy="821160"/>
          </a:xfrm>
          <a:prstGeom prst="rect">
            <a:avLst/>
          </a:prstGeom>
          <a:noFill/>
          <a:ln w="0">
            <a:noFill/>
          </a:ln>
        </p:spPr>
        <p:txBody>
          <a:bodyPr lIns="91440" tIns="45720" rIns="91440" bIns="45720" anchor="b">
            <a:noAutofit/>
          </a:bodyPr>
          <a:lstStyle/>
          <a:p>
            <a:pPr marL="228600" indent="0" defTabSz="914400">
              <a:lnSpc>
                <a:spcPct val="90000"/>
              </a:lnSpc>
              <a:spcBef>
                <a:spcPts val="1001"/>
              </a:spcBef>
              <a:buNone/>
              <a:tabLst>
                <a:tab pos="0" algn="l"/>
              </a:tabLst>
            </a:pPr>
            <a:r>
              <a:rPr lang="en-US" sz="2400" b="1" u="none" strike="noStrike">
                <a:solidFill>
                  <a:schemeClr val="dk1"/>
                </a:solidFill>
                <a:effectLst/>
                <a:uFillTx/>
                <a:latin typeface="Aptos"/>
              </a:rPr>
              <a:t>Click to edit Master text styles</a:t>
            </a:r>
            <a:endParaRPr lang="en-US" sz="2400" b="0" u="none" strike="noStrike">
              <a:solidFill>
                <a:srgbClr val="000000"/>
              </a:solidFill>
              <a:effectLst/>
              <a:uFillTx/>
              <a:latin typeface="Arial"/>
            </a:endParaRPr>
          </a:p>
        </p:txBody>
      </p:sp>
      <p:sp>
        <p:nvSpPr>
          <p:cNvPr id="12" name="PlaceHolder 3"/>
          <p:cNvSpPr>
            <a:spLocks noGrp="1"/>
          </p:cNvSpPr>
          <p:nvPr>
            <p:ph type="body"/>
          </p:nvPr>
        </p:nvSpPr>
        <p:spPr>
          <a:xfrm>
            <a:off x="839880" y="2505240"/>
            <a:ext cx="5154840" cy="368172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Click to edit Master text styles</a:t>
            </a:r>
            <a:endParaRPr lang="en-US"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Aptos"/>
              </a:rPr>
              <a:t>Second level</a:t>
            </a:r>
            <a:endParaRPr lang="en-US"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Third level</a:t>
            </a:r>
            <a:endParaRPr lang="en-US"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Fourth level</a:t>
            </a:r>
            <a:endParaRPr lang="en-US"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Fifth level</a:t>
            </a:r>
            <a:endParaRPr lang="en-US" sz="1800" b="0" u="none" strike="noStrike">
              <a:solidFill>
                <a:srgbClr val="000000"/>
              </a:solidFill>
              <a:effectLst/>
              <a:uFillTx/>
              <a:latin typeface="Arial"/>
            </a:endParaRPr>
          </a:p>
        </p:txBody>
      </p:sp>
      <p:sp>
        <p:nvSpPr>
          <p:cNvPr id="13" name="PlaceHolder 4"/>
          <p:cNvSpPr>
            <a:spLocks noGrp="1"/>
          </p:cNvSpPr>
          <p:nvPr>
            <p:ph type="body"/>
          </p:nvPr>
        </p:nvSpPr>
        <p:spPr>
          <a:xfrm>
            <a:off x="6172200" y="1681200"/>
            <a:ext cx="5180400" cy="821160"/>
          </a:xfrm>
          <a:prstGeom prst="rect">
            <a:avLst/>
          </a:prstGeom>
          <a:noFill/>
          <a:ln w="0">
            <a:noFill/>
          </a:ln>
        </p:spPr>
        <p:txBody>
          <a:bodyPr lIns="91440" tIns="45720" rIns="91440" bIns="45720" anchor="b">
            <a:noAutofit/>
          </a:bodyPr>
          <a:lstStyle/>
          <a:p>
            <a:pPr marL="228600" indent="0" defTabSz="914400">
              <a:lnSpc>
                <a:spcPct val="90000"/>
              </a:lnSpc>
              <a:spcBef>
                <a:spcPts val="1001"/>
              </a:spcBef>
              <a:buNone/>
              <a:tabLst>
                <a:tab pos="0" algn="l"/>
              </a:tabLst>
            </a:pPr>
            <a:r>
              <a:rPr lang="en-US" sz="2400" b="1" u="none" strike="noStrike">
                <a:solidFill>
                  <a:schemeClr val="dk1"/>
                </a:solidFill>
                <a:effectLst/>
                <a:uFillTx/>
                <a:latin typeface="Aptos"/>
              </a:rPr>
              <a:t>Click to edit Master text styles</a:t>
            </a:r>
            <a:endParaRPr lang="en-US" sz="2400" b="0" u="none" strike="noStrike">
              <a:solidFill>
                <a:srgbClr val="000000"/>
              </a:solidFill>
              <a:effectLst/>
              <a:uFillTx/>
              <a:latin typeface="Arial"/>
            </a:endParaRPr>
          </a:p>
        </p:txBody>
      </p:sp>
      <p:sp>
        <p:nvSpPr>
          <p:cNvPr id="14" name="PlaceHolder 5"/>
          <p:cNvSpPr>
            <a:spLocks noGrp="1"/>
          </p:cNvSpPr>
          <p:nvPr>
            <p:ph type="body"/>
          </p:nvPr>
        </p:nvSpPr>
        <p:spPr>
          <a:xfrm>
            <a:off x="6172200" y="2505240"/>
            <a:ext cx="5180400" cy="368172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Click to edit Master text styles</a:t>
            </a:r>
            <a:endParaRPr lang="en-US"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Aptos"/>
              </a:rPr>
              <a:t>Second level</a:t>
            </a:r>
            <a:endParaRPr lang="en-US"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Third level</a:t>
            </a:r>
            <a:endParaRPr lang="en-US"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Fourth level</a:t>
            </a:r>
            <a:endParaRPr lang="en-US"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Fifth level</a:t>
            </a:r>
            <a:endParaRPr lang="en-US" sz="1800" b="0" u="none" strike="noStrike">
              <a:solidFill>
                <a:srgbClr val="000000"/>
              </a:solidFill>
              <a:effectLst/>
              <a:uFillTx/>
              <a:latin typeface="Arial"/>
            </a:endParaRPr>
          </a:p>
        </p:txBody>
      </p:sp>
      <p:sp>
        <p:nvSpPr>
          <p:cNvPr id="15" name="PlaceHolder 6"/>
          <p:cNvSpPr>
            <a:spLocks noGrp="1"/>
          </p:cNvSpPr>
          <p:nvPr>
            <p:ph type="dt" idx="7"/>
          </p:nvPr>
        </p:nvSpPr>
        <p:spPr>
          <a:xfrm>
            <a:off x="838080" y="6356520"/>
            <a:ext cx="2740320" cy="36216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defTabSz="914400">
              <a:lnSpc>
                <a:spcPct val="100000"/>
              </a:lnSpc>
              <a:buNone/>
              <a:tabLst>
                <a:tab pos="0" algn="l"/>
              </a:tabLst>
            </a:pPr>
            <a:r>
              <a:rPr lang="ro-RO"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16" name="PlaceHolder 7"/>
          <p:cNvSpPr>
            <a:spLocks noGrp="1"/>
          </p:cNvSpPr>
          <p:nvPr>
            <p:ph type="ftr" idx="8"/>
          </p:nvPr>
        </p:nvSpPr>
        <p:spPr>
          <a:xfrm>
            <a:off x="4038480" y="6356520"/>
            <a:ext cx="4111920" cy="3621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1400" b="0" u="none" strike="noStrike">
                <a:solidFill>
                  <a:srgbClr val="000000"/>
                </a:solidFill>
                <a:effectLst/>
                <a:uFillTx/>
                <a:latin typeface="Times New Roman"/>
              </a:defRPr>
            </a:lvl1pPr>
          </a:lstStyle>
          <a:p>
            <a:pPr indent="0" algn="ctr" defTabSz="914400">
              <a:lnSpc>
                <a:spcPct val="100000"/>
              </a:lnSpc>
              <a:buNone/>
              <a:tabLst>
                <a:tab pos="0" algn="l"/>
              </a:tabLst>
            </a:pPr>
            <a:r>
              <a:rPr lang="en-US" sz="1400" b="0" u="none" strike="noStrike">
                <a:solidFill>
                  <a:srgbClr val="000000"/>
                </a:solidFill>
                <a:effectLst/>
                <a:uFillTx/>
                <a:latin typeface="Times New Roman"/>
              </a:rPr>
              <a:t>&lt;footer&gt;</a:t>
            </a:r>
          </a:p>
        </p:txBody>
      </p:sp>
      <p:sp>
        <p:nvSpPr>
          <p:cNvPr id="17" name="PlaceHolder 8"/>
          <p:cNvSpPr>
            <a:spLocks noGrp="1"/>
          </p:cNvSpPr>
          <p:nvPr>
            <p:ph type="sldNum" idx="9"/>
          </p:nvPr>
        </p:nvSpPr>
        <p:spPr>
          <a:xfrm>
            <a:off x="8610480" y="6356520"/>
            <a:ext cx="2740320" cy="36216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algn="r" defTabSz="914400">
              <a:lnSpc>
                <a:spcPct val="100000"/>
              </a:lnSpc>
              <a:buNone/>
              <a:tabLst>
                <a:tab pos="0" algn="l"/>
              </a:tabLst>
            </a:pPr>
            <a:fld id="{D0D6BA84-3C08-4443-89A3-590F4C038F72}" type="slidenum">
              <a:rPr lang="ro-RO" sz="1200" b="0" u="none" strike="noStrike">
                <a:solidFill>
                  <a:schemeClr val="dk1">
                    <a:tint val="82000"/>
                  </a:schemeClr>
                </a:solidFill>
                <a:effectLst/>
                <a:uFillTx/>
                <a:latin typeface="Aptos"/>
              </a:rPr>
              <a: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Content with Caption">
    <p:bg>
      <p:bgPr>
        <a:solidFill>
          <a:srgbClr val="FFFFFF"/>
        </a:solidFill>
        <a:effectLst/>
      </p:bgPr>
    </p:bg>
    <p:spTree>
      <p:nvGrpSpPr>
        <p:cNvPr id="1" name=""/>
        <p:cNvGrpSpPr/>
        <p:nvPr/>
      </p:nvGrpSpPr>
      <p:grpSpPr>
        <a:xfrm>
          <a:off x="0" y="0"/>
          <a:ext cx="0" cy="0"/>
          <a:chOff x="0" y="0"/>
          <a:chExt cx="0" cy="0"/>
        </a:xfrm>
      </p:grpSpPr>
      <p:sp>
        <p:nvSpPr>
          <p:cNvPr id="18" name="PlaceHolder 1"/>
          <p:cNvSpPr>
            <a:spLocks noGrp="1"/>
          </p:cNvSpPr>
          <p:nvPr>
            <p:ph type="title"/>
          </p:nvPr>
        </p:nvSpPr>
        <p:spPr>
          <a:xfrm>
            <a:off x="839880" y="457200"/>
            <a:ext cx="3929400" cy="1597320"/>
          </a:xfrm>
          <a:prstGeom prst="rect">
            <a:avLst/>
          </a:prstGeom>
          <a:noFill/>
          <a:ln w="0">
            <a:noFill/>
          </a:ln>
        </p:spPr>
        <p:txBody>
          <a:bodyPr lIns="91440" tIns="45720" rIns="91440" bIns="45720" anchor="b">
            <a:noAutofit/>
          </a:bodyPr>
          <a:lstStyle/>
          <a:p>
            <a:pPr indent="0" defTabSz="914400">
              <a:lnSpc>
                <a:spcPct val="90000"/>
              </a:lnSpc>
              <a:buNone/>
              <a:tabLst>
                <a:tab pos="0" algn="l"/>
              </a:tabLst>
            </a:pPr>
            <a:r>
              <a:rPr lang="en-US" sz="3200" b="0" u="none" strike="noStrike">
                <a:solidFill>
                  <a:schemeClr val="dk1"/>
                </a:solidFill>
                <a:effectLst/>
                <a:uFillTx/>
                <a:latin typeface="Aptos Display"/>
              </a:rPr>
              <a:t>Click to edit Master title style</a:t>
            </a:r>
            <a:endParaRPr lang="en-US" sz="3200" b="0" u="none" strike="noStrike">
              <a:solidFill>
                <a:srgbClr val="000000"/>
              </a:solidFill>
              <a:effectLst/>
              <a:uFillTx/>
              <a:latin typeface="Arial"/>
            </a:endParaRPr>
          </a:p>
        </p:txBody>
      </p:sp>
      <p:sp>
        <p:nvSpPr>
          <p:cNvPr id="19" name="PlaceHolder 2"/>
          <p:cNvSpPr>
            <a:spLocks noGrp="1"/>
          </p:cNvSpPr>
          <p:nvPr>
            <p:ph type="body"/>
          </p:nvPr>
        </p:nvSpPr>
        <p:spPr>
          <a:xfrm>
            <a:off x="5183280" y="987480"/>
            <a:ext cx="6169320" cy="487080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en-US" sz="3200" b="0" u="none" strike="noStrike">
                <a:solidFill>
                  <a:schemeClr val="dk1"/>
                </a:solidFill>
                <a:effectLst/>
                <a:uFillTx/>
                <a:latin typeface="Aptos"/>
              </a:rPr>
              <a:t>Click to edit Master text styles</a:t>
            </a:r>
            <a:endParaRPr lang="en-US" sz="32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n-US" sz="2800" b="0" u="none" strike="noStrike">
                <a:solidFill>
                  <a:schemeClr val="dk1"/>
                </a:solidFill>
                <a:effectLst/>
                <a:uFillTx/>
                <a:latin typeface="Aptos"/>
              </a:rPr>
              <a:t>Second level</a:t>
            </a:r>
            <a:endParaRPr lang="en-US" sz="28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Aptos"/>
              </a:rPr>
              <a:t>Third level</a:t>
            </a:r>
            <a:endParaRPr lang="en-US" sz="24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Fourth level</a:t>
            </a:r>
            <a:endParaRPr lang="en-US" sz="20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Fifth level</a:t>
            </a:r>
            <a:endParaRPr lang="en-US" sz="2000" b="0" u="none" strike="noStrike">
              <a:solidFill>
                <a:srgbClr val="000000"/>
              </a:solidFill>
              <a:effectLst/>
              <a:uFillTx/>
              <a:latin typeface="Arial"/>
            </a:endParaRPr>
          </a:p>
        </p:txBody>
      </p:sp>
      <p:sp>
        <p:nvSpPr>
          <p:cNvPr id="20" name="PlaceHolder 3"/>
          <p:cNvSpPr>
            <a:spLocks noGrp="1"/>
          </p:cNvSpPr>
          <p:nvPr>
            <p:ph type="body"/>
          </p:nvPr>
        </p:nvSpPr>
        <p:spPr>
          <a:xfrm>
            <a:off x="839880" y="2057400"/>
            <a:ext cx="3929400" cy="3808800"/>
          </a:xfrm>
          <a:prstGeom prst="rect">
            <a:avLst/>
          </a:prstGeom>
          <a:noFill/>
          <a:ln w="0">
            <a:noFill/>
          </a:ln>
        </p:spPr>
        <p:txBody>
          <a:bodyPr lIns="91440" tIns="45720" rIns="91440" bIns="45720" anchor="t">
            <a:noAutofit/>
          </a:bodyPr>
          <a:lstStyle/>
          <a:p>
            <a:pPr marL="228600" indent="0" defTabSz="914400">
              <a:lnSpc>
                <a:spcPct val="90000"/>
              </a:lnSpc>
              <a:spcBef>
                <a:spcPts val="1001"/>
              </a:spcBef>
              <a:buNone/>
              <a:tabLst>
                <a:tab pos="0" algn="l"/>
              </a:tabLst>
            </a:pPr>
            <a:r>
              <a:rPr lang="en-US" sz="1600" b="0" u="none" strike="noStrike">
                <a:solidFill>
                  <a:schemeClr val="dk1"/>
                </a:solidFill>
                <a:effectLst/>
                <a:uFillTx/>
                <a:latin typeface="Aptos"/>
              </a:rPr>
              <a:t>Click to edit Master text styles</a:t>
            </a:r>
            <a:endParaRPr lang="en-US" sz="1600" b="0" u="none" strike="noStrike">
              <a:solidFill>
                <a:srgbClr val="000000"/>
              </a:solidFill>
              <a:effectLst/>
              <a:uFillTx/>
              <a:latin typeface="Arial"/>
            </a:endParaRPr>
          </a:p>
        </p:txBody>
      </p:sp>
      <p:sp>
        <p:nvSpPr>
          <p:cNvPr id="21" name="PlaceHolder 4"/>
          <p:cNvSpPr>
            <a:spLocks noGrp="1"/>
          </p:cNvSpPr>
          <p:nvPr>
            <p:ph type="dt" idx="10"/>
          </p:nvPr>
        </p:nvSpPr>
        <p:spPr>
          <a:xfrm>
            <a:off x="838080" y="6356520"/>
            <a:ext cx="2740320" cy="36216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defTabSz="914400">
              <a:lnSpc>
                <a:spcPct val="100000"/>
              </a:lnSpc>
              <a:buNone/>
              <a:tabLst>
                <a:tab pos="0" algn="l"/>
              </a:tabLst>
            </a:pPr>
            <a:r>
              <a:rPr lang="ro-RO"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22" name="PlaceHolder 5"/>
          <p:cNvSpPr>
            <a:spLocks noGrp="1"/>
          </p:cNvSpPr>
          <p:nvPr>
            <p:ph type="ftr" idx="11"/>
          </p:nvPr>
        </p:nvSpPr>
        <p:spPr>
          <a:xfrm>
            <a:off x="4038480" y="6356520"/>
            <a:ext cx="4111920" cy="3621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1400" b="0" u="none" strike="noStrike">
                <a:solidFill>
                  <a:srgbClr val="000000"/>
                </a:solidFill>
                <a:effectLst/>
                <a:uFillTx/>
                <a:latin typeface="Times New Roman"/>
              </a:defRPr>
            </a:lvl1pPr>
          </a:lstStyle>
          <a:p>
            <a:pPr indent="0" algn="ctr" defTabSz="914400">
              <a:lnSpc>
                <a:spcPct val="100000"/>
              </a:lnSpc>
              <a:buNone/>
              <a:tabLst>
                <a:tab pos="0" algn="l"/>
              </a:tabLst>
            </a:pPr>
            <a:r>
              <a:rPr lang="en-US" sz="1400" b="0" u="none" strike="noStrike">
                <a:solidFill>
                  <a:srgbClr val="000000"/>
                </a:solidFill>
                <a:effectLst/>
                <a:uFillTx/>
                <a:latin typeface="Times New Roman"/>
              </a:rPr>
              <a:t>&lt;footer&gt;</a:t>
            </a:r>
          </a:p>
        </p:txBody>
      </p:sp>
      <p:sp>
        <p:nvSpPr>
          <p:cNvPr id="23" name="PlaceHolder 6"/>
          <p:cNvSpPr>
            <a:spLocks noGrp="1"/>
          </p:cNvSpPr>
          <p:nvPr>
            <p:ph type="sldNum" idx="12"/>
          </p:nvPr>
        </p:nvSpPr>
        <p:spPr>
          <a:xfrm>
            <a:off x="8610480" y="6356520"/>
            <a:ext cx="2740320" cy="36216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algn="r" defTabSz="914400">
              <a:lnSpc>
                <a:spcPct val="100000"/>
              </a:lnSpc>
              <a:buNone/>
              <a:tabLst>
                <a:tab pos="0" algn="l"/>
              </a:tabLst>
            </a:pPr>
            <a:fld id="{8C149814-3F9E-4F66-84C5-2305725E8231}" type="slidenum">
              <a:rPr lang="ro-RO" sz="1200" b="0" u="none" strike="noStrike">
                <a:solidFill>
                  <a:schemeClr val="dk1">
                    <a:tint val="82000"/>
                  </a:schemeClr>
                </a:solidFill>
                <a:effectLst/>
                <a:uFillTx/>
                <a:latin typeface="Aptos"/>
              </a:rPr>
              <a: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FFFFFF"/>
        </a:solidFill>
        <a:effectLst/>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838080" y="365040"/>
            <a:ext cx="10512720" cy="132264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en-US" sz="4400" b="0" u="none" strike="noStrike">
                <a:solidFill>
                  <a:schemeClr val="dk1"/>
                </a:solidFill>
                <a:effectLst/>
                <a:uFillTx/>
                <a:latin typeface="Aptos Display"/>
              </a:rPr>
              <a:t>Click to edit Master title style</a:t>
            </a:r>
            <a:endParaRPr lang="en-US" sz="4400" b="0" u="none" strike="noStrike">
              <a:solidFill>
                <a:srgbClr val="000000"/>
              </a:solidFill>
              <a:effectLst/>
              <a:uFillTx/>
              <a:latin typeface="Arial"/>
            </a:endParaRPr>
          </a:p>
        </p:txBody>
      </p:sp>
      <p:sp>
        <p:nvSpPr>
          <p:cNvPr id="25" name="PlaceHolder 2"/>
          <p:cNvSpPr>
            <a:spLocks noGrp="1"/>
          </p:cNvSpPr>
          <p:nvPr>
            <p:ph type="dt" idx="13"/>
          </p:nvPr>
        </p:nvSpPr>
        <p:spPr>
          <a:xfrm>
            <a:off x="838080" y="6356520"/>
            <a:ext cx="2740320" cy="36216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defTabSz="914400">
              <a:lnSpc>
                <a:spcPct val="100000"/>
              </a:lnSpc>
              <a:buNone/>
              <a:tabLst>
                <a:tab pos="0" algn="l"/>
              </a:tabLst>
            </a:pPr>
            <a:r>
              <a:rPr lang="ro-RO"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26" name="PlaceHolder 3"/>
          <p:cNvSpPr>
            <a:spLocks noGrp="1"/>
          </p:cNvSpPr>
          <p:nvPr>
            <p:ph type="ftr" idx="14"/>
          </p:nvPr>
        </p:nvSpPr>
        <p:spPr>
          <a:xfrm>
            <a:off x="4038480" y="6356520"/>
            <a:ext cx="4111920" cy="3621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1400" b="0" u="none" strike="noStrike">
                <a:solidFill>
                  <a:srgbClr val="000000"/>
                </a:solidFill>
                <a:effectLst/>
                <a:uFillTx/>
                <a:latin typeface="Times New Roman"/>
              </a:defRPr>
            </a:lvl1pPr>
          </a:lstStyle>
          <a:p>
            <a:pPr indent="0" algn="ctr" defTabSz="914400">
              <a:lnSpc>
                <a:spcPct val="100000"/>
              </a:lnSpc>
              <a:buNone/>
              <a:tabLst>
                <a:tab pos="0" algn="l"/>
              </a:tabLst>
            </a:pPr>
            <a:r>
              <a:rPr lang="en-US" sz="1400" b="0" u="none" strike="noStrike">
                <a:solidFill>
                  <a:srgbClr val="000000"/>
                </a:solidFill>
                <a:effectLst/>
                <a:uFillTx/>
                <a:latin typeface="Times New Roman"/>
              </a:rPr>
              <a:t>&lt;footer&gt;</a:t>
            </a:r>
          </a:p>
        </p:txBody>
      </p:sp>
      <p:sp>
        <p:nvSpPr>
          <p:cNvPr id="27" name="PlaceHolder 4"/>
          <p:cNvSpPr>
            <a:spLocks noGrp="1"/>
          </p:cNvSpPr>
          <p:nvPr>
            <p:ph type="sldNum" idx="15"/>
          </p:nvPr>
        </p:nvSpPr>
        <p:spPr>
          <a:xfrm>
            <a:off x="8610480" y="6356520"/>
            <a:ext cx="2740320" cy="36216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algn="r" defTabSz="914400">
              <a:lnSpc>
                <a:spcPct val="100000"/>
              </a:lnSpc>
              <a:buNone/>
              <a:tabLst>
                <a:tab pos="0" algn="l"/>
              </a:tabLst>
            </a:pPr>
            <a:fld id="{3CF586A7-4D0A-40A6-A39D-27D2079B4203}" type="slidenum">
              <a:rPr lang="ro-RO" sz="1200" b="0" u="none" strike="noStrike">
                <a:solidFill>
                  <a:schemeClr val="dk1">
                    <a:tint val="82000"/>
                  </a:schemeClr>
                </a:solidFill>
                <a:effectLst/>
                <a:uFillTx/>
                <a:latin typeface="Aptos"/>
              </a:rPr>
              <a:t>‹#›</a:t>
            </a:fld>
            <a:endParaRPr lang="en-US" sz="1200" b="0" u="none" strike="noStrike">
              <a:solidFill>
                <a:srgbClr val="000000"/>
              </a:solidFill>
              <a:effectLst/>
              <a:uFillTx/>
              <a:latin typeface="Times New Roman"/>
            </a:endParaRPr>
          </a:p>
        </p:txBody>
      </p:sp>
      <p:sp>
        <p:nvSpPr>
          <p:cNvPr id="28" name="PlaceHolder 5"/>
          <p:cNvSpPr>
            <a:spLocks noGrp="1"/>
          </p:cNvSpPr>
          <p:nvPr>
            <p:ph type="body"/>
          </p:nvPr>
        </p:nvSpPr>
        <p:spPr>
          <a:xfrm>
            <a:off x="609480" y="1604520"/>
            <a:ext cx="10969920" cy="3974760"/>
          </a:xfrm>
          <a:prstGeom prst="rect">
            <a:avLst/>
          </a:prstGeom>
          <a:noFill/>
          <a:ln w="0">
            <a:noFill/>
          </a:ln>
        </p:spPr>
        <p:txBody>
          <a:bodyPr lIns="0" tIns="0" rIns="0" bIns="0" anchor="t">
            <a:normAutofit/>
          </a:bodyPr>
          <a:lstStyle/>
          <a:p>
            <a:pPr marL="432000" indent="-324000" defTabSz="914400">
              <a:lnSpc>
                <a:spcPct val="90000"/>
              </a:lnSpc>
              <a:spcBef>
                <a:spcPts val="1417"/>
              </a:spcBef>
              <a:buClr>
                <a:srgbClr val="000000"/>
              </a:buClr>
              <a:buSzPct val="45000"/>
              <a:buFont typeface="Wingdings" charset="2"/>
              <a:buChar char=""/>
            </a:pPr>
            <a:r>
              <a:rPr lang="ro-RO" sz="2800" b="0" u="none" strike="noStrike">
                <a:solidFill>
                  <a:schemeClr val="dk1"/>
                </a:solidFill>
                <a:effectLst/>
                <a:uFillTx/>
                <a:latin typeface="Aptos"/>
              </a:rPr>
              <a:t>Click to edit the outline text format</a:t>
            </a:r>
            <a:endParaRPr lang="en-US" sz="2800" b="0" u="none" strike="noStrike">
              <a:solidFill>
                <a:srgbClr val="000000"/>
              </a:solidFill>
              <a:effectLst/>
              <a:uFillTx/>
              <a:latin typeface="Arial"/>
            </a:endParaRPr>
          </a:p>
          <a:p>
            <a:pPr marL="864000" lvl="1" indent="-324000" defTabSz="914400">
              <a:lnSpc>
                <a:spcPct val="90000"/>
              </a:lnSpc>
              <a:spcBef>
                <a:spcPts val="1134"/>
              </a:spcBef>
              <a:buClr>
                <a:srgbClr val="000000"/>
              </a:buClr>
              <a:buSzPct val="75000"/>
              <a:buFont typeface="Symbol" charset="2"/>
              <a:buChar char=""/>
            </a:pPr>
            <a:r>
              <a:rPr lang="ro-RO" sz="2000" b="0" u="none" strike="noStrike">
                <a:solidFill>
                  <a:schemeClr val="dk1"/>
                </a:solidFill>
                <a:effectLst/>
                <a:uFillTx/>
                <a:latin typeface="Aptos"/>
              </a:rPr>
              <a:t>Second Outline Level</a:t>
            </a:r>
            <a:endParaRPr lang="en-US" sz="2000" b="0" u="none" strike="noStrike">
              <a:solidFill>
                <a:srgbClr val="000000"/>
              </a:solidFill>
              <a:effectLst/>
              <a:uFillTx/>
              <a:latin typeface="Arial"/>
            </a:endParaRPr>
          </a:p>
          <a:p>
            <a:pPr marL="1296000" lvl="2" indent="-288000" defTabSz="914400">
              <a:lnSpc>
                <a:spcPct val="90000"/>
              </a:lnSpc>
              <a:spcBef>
                <a:spcPts val="850"/>
              </a:spcBef>
              <a:buClr>
                <a:srgbClr val="000000"/>
              </a:buClr>
              <a:buSzPct val="45000"/>
              <a:buFont typeface="Wingdings" charset="2"/>
              <a:buChar char=""/>
            </a:pPr>
            <a:r>
              <a:rPr lang="ro-RO" sz="1800" b="0" u="none" strike="noStrike">
                <a:solidFill>
                  <a:schemeClr val="dk1"/>
                </a:solidFill>
                <a:effectLst/>
                <a:uFillTx/>
                <a:latin typeface="Aptos"/>
              </a:rPr>
              <a:t>Third Outline Level</a:t>
            </a:r>
            <a:endParaRPr lang="en-US" sz="1800" b="0" u="none" strike="noStrike">
              <a:solidFill>
                <a:srgbClr val="000000"/>
              </a:solidFill>
              <a:effectLst/>
              <a:uFillTx/>
              <a:latin typeface="Arial"/>
            </a:endParaRPr>
          </a:p>
          <a:p>
            <a:pPr marL="1728000" lvl="3" indent="-216000" defTabSz="914400">
              <a:lnSpc>
                <a:spcPct val="90000"/>
              </a:lnSpc>
              <a:spcBef>
                <a:spcPts val="567"/>
              </a:spcBef>
              <a:buClr>
                <a:srgbClr val="000000"/>
              </a:buClr>
              <a:buSzPct val="75000"/>
              <a:buFont typeface="Symbol" charset="2"/>
              <a:buChar char=""/>
            </a:pPr>
            <a:r>
              <a:rPr lang="ro-RO" sz="1800" b="0" u="none" strike="noStrike">
                <a:solidFill>
                  <a:schemeClr val="dk1"/>
                </a:solidFill>
                <a:effectLst/>
                <a:uFillTx/>
                <a:latin typeface="Aptos"/>
              </a:rPr>
              <a:t>Fourth Outline Level</a:t>
            </a:r>
            <a:endParaRPr lang="en-US" sz="1800" b="0" u="none" strike="noStrike">
              <a:solidFill>
                <a:srgbClr val="000000"/>
              </a:solidFill>
              <a:effectLst/>
              <a:uFillTx/>
              <a:latin typeface="Arial"/>
            </a:endParaRPr>
          </a:p>
          <a:p>
            <a:pPr marL="2160000" lvl="4" indent="-216000" defTabSz="914400">
              <a:lnSpc>
                <a:spcPct val="90000"/>
              </a:lnSpc>
              <a:spcBef>
                <a:spcPts val="283"/>
              </a:spcBef>
              <a:buClr>
                <a:srgbClr val="000000"/>
              </a:buClr>
              <a:buSzPct val="45000"/>
              <a:buFont typeface="Wingdings" charset="2"/>
              <a:buChar char=""/>
            </a:pPr>
            <a:r>
              <a:rPr lang="ro-RO" sz="2000" b="0" u="none" strike="noStrike">
                <a:solidFill>
                  <a:schemeClr val="dk1"/>
                </a:solidFill>
                <a:effectLst/>
                <a:uFillTx/>
                <a:latin typeface="Aptos"/>
              </a:rPr>
              <a:t>Fifth Outline Level</a:t>
            </a:r>
            <a:endParaRPr lang="en-US" sz="2000" b="0" u="none" strike="noStrike">
              <a:solidFill>
                <a:srgbClr val="000000"/>
              </a:solidFill>
              <a:effectLst/>
              <a:uFillTx/>
              <a:latin typeface="Arial"/>
            </a:endParaRPr>
          </a:p>
          <a:p>
            <a:pPr marL="2592000" lvl="5" indent="-216000" defTabSz="914400">
              <a:lnSpc>
                <a:spcPct val="90000"/>
              </a:lnSpc>
              <a:spcBef>
                <a:spcPts val="283"/>
              </a:spcBef>
              <a:buClr>
                <a:srgbClr val="000000"/>
              </a:buClr>
              <a:buSzPct val="45000"/>
              <a:buFont typeface="Wingdings" charset="2"/>
              <a:buChar char=""/>
            </a:pPr>
            <a:r>
              <a:rPr lang="ro-RO" sz="2000" b="0" u="none" strike="noStrike">
                <a:solidFill>
                  <a:schemeClr val="dk1"/>
                </a:solidFill>
                <a:effectLst/>
                <a:uFillTx/>
                <a:latin typeface="Aptos"/>
              </a:rPr>
              <a:t>Sixth Outline Level</a:t>
            </a:r>
            <a:endParaRPr lang="en-US" sz="2000" b="0" u="none" strike="noStrike">
              <a:solidFill>
                <a:srgbClr val="000000"/>
              </a:solidFill>
              <a:effectLst/>
              <a:uFillTx/>
              <a:latin typeface="Arial"/>
            </a:endParaRPr>
          </a:p>
          <a:p>
            <a:pPr marL="3024000" lvl="6" indent="-216000" defTabSz="914400">
              <a:lnSpc>
                <a:spcPct val="90000"/>
              </a:lnSpc>
              <a:spcBef>
                <a:spcPts val="283"/>
              </a:spcBef>
              <a:buClr>
                <a:srgbClr val="000000"/>
              </a:buClr>
              <a:buSzPct val="45000"/>
              <a:buFont typeface="Wingdings" charset="2"/>
              <a:buChar char=""/>
            </a:pPr>
            <a:r>
              <a:rPr lang="ro-RO" sz="2000" b="0" u="none" strike="noStrike">
                <a:solidFill>
                  <a:schemeClr val="dk1"/>
                </a:solidFill>
                <a:effectLst/>
                <a:uFillTx/>
                <a:latin typeface="Aptos"/>
              </a:rPr>
              <a:t>Seventh Outline Level</a:t>
            </a:r>
            <a:endParaRPr lang="en-US" sz="2000" b="0" u="none" strike="noStrike">
              <a:solidFill>
                <a:srgbClr val="000000"/>
              </a:solidFill>
              <a:effectLst/>
              <a:uFillTx/>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FFFFF"/>
        </a:solidFill>
        <a:effectLst/>
      </p:bgPr>
    </p:bg>
    <p:spTree>
      <p:nvGrpSpPr>
        <p:cNvPr id="1" name=""/>
        <p:cNvGrpSpPr/>
        <p:nvPr/>
      </p:nvGrpSpPr>
      <p:grpSpPr>
        <a:xfrm>
          <a:off x="0" y="0"/>
          <a:ext cx="0" cy="0"/>
          <a:chOff x="0" y="0"/>
          <a:chExt cx="0" cy="0"/>
        </a:xfrm>
      </p:grpSpPr>
      <p:sp>
        <p:nvSpPr>
          <p:cNvPr id="29" name="PlaceHolder 1"/>
          <p:cNvSpPr>
            <a:spLocks noGrp="1"/>
          </p:cNvSpPr>
          <p:nvPr>
            <p:ph type="dt" idx="16"/>
          </p:nvPr>
        </p:nvSpPr>
        <p:spPr>
          <a:xfrm>
            <a:off x="838080" y="6356520"/>
            <a:ext cx="2740320" cy="36216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defTabSz="914400">
              <a:lnSpc>
                <a:spcPct val="100000"/>
              </a:lnSpc>
              <a:buNone/>
              <a:tabLst>
                <a:tab pos="0" algn="l"/>
              </a:tabLst>
            </a:pPr>
            <a:r>
              <a:rPr lang="ro-RO"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30" name="PlaceHolder 2"/>
          <p:cNvSpPr>
            <a:spLocks noGrp="1"/>
          </p:cNvSpPr>
          <p:nvPr>
            <p:ph type="ftr" idx="17"/>
          </p:nvPr>
        </p:nvSpPr>
        <p:spPr>
          <a:xfrm>
            <a:off x="4038480" y="6356520"/>
            <a:ext cx="4111920" cy="3621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1400" b="0" u="none" strike="noStrike">
                <a:solidFill>
                  <a:srgbClr val="000000"/>
                </a:solidFill>
                <a:effectLst/>
                <a:uFillTx/>
                <a:latin typeface="Times New Roman"/>
              </a:defRPr>
            </a:lvl1pPr>
          </a:lstStyle>
          <a:p>
            <a:pPr indent="0" algn="ctr" defTabSz="914400">
              <a:lnSpc>
                <a:spcPct val="100000"/>
              </a:lnSpc>
              <a:buNone/>
              <a:tabLst>
                <a:tab pos="0" algn="l"/>
              </a:tabLst>
            </a:pPr>
            <a:r>
              <a:rPr lang="en-US" sz="1400" b="0" u="none" strike="noStrike">
                <a:solidFill>
                  <a:srgbClr val="000000"/>
                </a:solidFill>
                <a:effectLst/>
                <a:uFillTx/>
                <a:latin typeface="Times New Roman"/>
              </a:rPr>
              <a:t>&lt;footer&gt;</a:t>
            </a:r>
          </a:p>
        </p:txBody>
      </p:sp>
      <p:sp>
        <p:nvSpPr>
          <p:cNvPr id="31" name="PlaceHolder 3"/>
          <p:cNvSpPr>
            <a:spLocks noGrp="1"/>
          </p:cNvSpPr>
          <p:nvPr>
            <p:ph type="sldNum" idx="18"/>
          </p:nvPr>
        </p:nvSpPr>
        <p:spPr>
          <a:xfrm>
            <a:off x="8610480" y="6356520"/>
            <a:ext cx="2740320" cy="36216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algn="r" defTabSz="914400">
              <a:lnSpc>
                <a:spcPct val="100000"/>
              </a:lnSpc>
              <a:buNone/>
              <a:tabLst>
                <a:tab pos="0" algn="l"/>
              </a:tabLst>
            </a:pPr>
            <a:fld id="{AFCF3BFC-EF53-4570-AD0E-9D15F94565AC}" type="slidenum">
              <a:rPr lang="ro-RO" sz="1200" b="0" u="none" strike="noStrike">
                <a:solidFill>
                  <a:schemeClr val="dk1">
                    <a:tint val="82000"/>
                  </a:schemeClr>
                </a:solidFill>
                <a:effectLst/>
                <a:uFillTx/>
                <a:latin typeface="Aptos"/>
              </a:rPr>
              <a: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icture with Caption">
    <p:bg>
      <p:bgPr>
        <a:solidFill>
          <a:srgbClr val="FFFFFF"/>
        </a:solidFill>
        <a:effectLst/>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839880" y="457200"/>
            <a:ext cx="3929400" cy="1597320"/>
          </a:xfrm>
          <a:prstGeom prst="rect">
            <a:avLst/>
          </a:prstGeom>
          <a:noFill/>
          <a:ln w="0">
            <a:noFill/>
          </a:ln>
        </p:spPr>
        <p:txBody>
          <a:bodyPr lIns="91440" tIns="45720" rIns="91440" bIns="45720" anchor="b">
            <a:noAutofit/>
          </a:bodyPr>
          <a:lstStyle/>
          <a:p>
            <a:pPr indent="0" defTabSz="914400">
              <a:lnSpc>
                <a:spcPct val="90000"/>
              </a:lnSpc>
              <a:buNone/>
              <a:tabLst>
                <a:tab pos="0" algn="l"/>
              </a:tabLst>
            </a:pPr>
            <a:r>
              <a:rPr lang="en-US" sz="3200" b="0" u="none" strike="noStrike">
                <a:solidFill>
                  <a:schemeClr val="dk1"/>
                </a:solidFill>
                <a:effectLst/>
                <a:uFillTx/>
                <a:latin typeface="Aptos Display"/>
              </a:rPr>
              <a:t>Click to edit Master title style</a:t>
            </a:r>
            <a:endParaRPr lang="en-US" sz="3200" b="0" u="none" strike="noStrike">
              <a:solidFill>
                <a:srgbClr val="000000"/>
              </a:solidFill>
              <a:effectLst/>
              <a:uFillTx/>
              <a:latin typeface="Arial"/>
            </a:endParaRPr>
          </a:p>
        </p:txBody>
      </p:sp>
      <p:sp>
        <p:nvSpPr>
          <p:cNvPr id="33" name="PlaceHolder 2"/>
          <p:cNvSpPr>
            <a:spLocks noGrp="1"/>
          </p:cNvSpPr>
          <p:nvPr>
            <p:ph type="body"/>
          </p:nvPr>
        </p:nvSpPr>
        <p:spPr>
          <a:xfrm>
            <a:off x="5183280" y="987480"/>
            <a:ext cx="6169320" cy="4870800"/>
          </a:xfrm>
          <a:prstGeom prst="rect">
            <a:avLst/>
          </a:prstGeom>
          <a:noFill/>
          <a:ln w="0">
            <a:noFill/>
          </a:ln>
        </p:spPr>
        <p:txBody>
          <a:bodyPr lIns="90000" tIns="45000" rIns="90000" bIns="45000" anchor="t">
            <a:noAutofit/>
          </a:bodyPr>
          <a:lstStyle/>
          <a:p>
            <a:pPr marL="432000" indent="-324000" defTabSz="914400">
              <a:lnSpc>
                <a:spcPct val="90000"/>
              </a:lnSpc>
              <a:spcBef>
                <a:spcPts val="1417"/>
              </a:spcBef>
              <a:buClr>
                <a:srgbClr val="000000"/>
              </a:buClr>
              <a:buSzPct val="45000"/>
              <a:buFont typeface="Wingdings" charset="2"/>
              <a:buChar char=""/>
            </a:pPr>
            <a:r>
              <a:rPr lang="ro-RO" sz="3200" b="0" u="none" strike="noStrike">
                <a:solidFill>
                  <a:schemeClr val="dk1"/>
                </a:solidFill>
                <a:effectLst/>
                <a:uFillTx/>
                <a:latin typeface="Aptos"/>
              </a:rPr>
              <a:t>Click to edit the outline text format</a:t>
            </a:r>
            <a:endParaRPr lang="en-US" sz="3200" b="0" u="none" strike="noStrike">
              <a:solidFill>
                <a:srgbClr val="000000"/>
              </a:solidFill>
              <a:effectLst/>
              <a:uFillTx/>
              <a:latin typeface="Arial"/>
            </a:endParaRPr>
          </a:p>
          <a:p>
            <a:pPr marL="864000" lvl="1" indent="-324000" defTabSz="914400">
              <a:lnSpc>
                <a:spcPct val="90000"/>
              </a:lnSpc>
              <a:spcBef>
                <a:spcPts val="1134"/>
              </a:spcBef>
              <a:buClr>
                <a:srgbClr val="000000"/>
              </a:buClr>
              <a:buSzPct val="75000"/>
              <a:buFont typeface="Symbol" charset="2"/>
              <a:buChar char=""/>
            </a:pPr>
            <a:r>
              <a:rPr lang="ro-RO" sz="3200" b="0" u="none" strike="noStrike">
                <a:solidFill>
                  <a:schemeClr val="dk1"/>
                </a:solidFill>
                <a:effectLst/>
                <a:uFillTx/>
                <a:latin typeface="Aptos"/>
              </a:rPr>
              <a:t>Second Outline Level</a:t>
            </a:r>
            <a:endParaRPr lang="en-US" sz="3200" b="0" u="none" strike="noStrike">
              <a:solidFill>
                <a:srgbClr val="000000"/>
              </a:solidFill>
              <a:effectLst/>
              <a:uFillTx/>
              <a:latin typeface="Arial"/>
            </a:endParaRPr>
          </a:p>
          <a:p>
            <a:pPr marL="1296000" lvl="2" indent="-288000" defTabSz="914400">
              <a:lnSpc>
                <a:spcPct val="90000"/>
              </a:lnSpc>
              <a:spcBef>
                <a:spcPts val="850"/>
              </a:spcBef>
              <a:buClr>
                <a:srgbClr val="000000"/>
              </a:buClr>
              <a:buSzPct val="45000"/>
              <a:buFont typeface="Wingdings" charset="2"/>
              <a:buChar char=""/>
            </a:pPr>
            <a:r>
              <a:rPr lang="ro-RO" sz="3200" b="0" u="none" strike="noStrike">
                <a:solidFill>
                  <a:schemeClr val="dk1"/>
                </a:solidFill>
                <a:effectLst/>
                <a:uFillTx/>
                <a:latin typeface="Aptos"/>
              </a:rPr>
              <a:t>Third Outline Level</a:t>
            </a:r>
            <a:endParaRPr lang="en-US" sz="3200" b="0" u="none" strike="noStrike">
              <a:solidFill>
                <a:srgbClr val="000000"/>
              </a:solidFill>
              <a:effectLst/>
              <a:uFillTx/>
              <a:latin typeface="Arial"/>
            </a:endParaRPr>
          </a:p>
          <a:p>
            <a:pPr marL="1728000" lvl="3" indent="-216000" defTabSz="914400">
              <a:lnSpc>
                <a:spcPct val="90000"/>
              </a:lnSpc>
              <a:spcBef>
                <a:spcPts val="567"/>
              </a:spcBef>
              <a:buClr>
                <a:srgbClr val="000000"/>
              </a:buClr>
              <a:buSzPct val="75000"/>
              <a:buFont typeface="Symbol" charset="2"/>
              <a:buChar char=""/>
            </a:pPr>
            <a:r>
              <a:rPr lang="ro-RO" sz="3200" b="0" u="none" strike="noStrike">
                <a:solidFill>
                  <a:schemeClr val="dk1"/>
                </a:solidFill>
                <a:effectLst/>
                <a:uFillTx/>
                <a:latin typeface="Aptos"/>
              </a:rPr>
              <a:t>Fourth Outline Level</a:t>
            </a:r>
            <a:endParaRPr lang="en-US" sz="3200" b="0" u="none" strike="noStrike">
              <a:solidFill>
                <a:srgbClr val="000000"/>
              </a:solidFill>
              <a:effectLst/>
              <a:uFillTx/>
              <a:latin typeface="Arial"/>
            </a:endParaRPr>
          </a:p>
          <a:p>
            <a:pPr marL="2160000" lvl="4" indent="-216000" defTabSz="914400">
              <a:lnSpc>
                <a:spcPct val="90000"/>
              </a:lnSpc>
              <a:spcBef>
                <a:spcPts val="283"/>
              </a:spcBef>
              <a:buClr>
                <a:srgbClr val="000000"/>
              </a:buClr>
              <a:buSzPct val="45000"/>
              <a:buFont typeface="Wingdings" charset="2"/>
              <a:buChar char=""/>
            </a:pPr>
            <a:r>
              <a:rPr lang="ro-RO" sz="3200" b="0" u="none" strike="noStrike">
                <a:solidFill>
                  <a:schemeClr val="dk1"/>
                </a:solidFill>
                <a:effectLst/>
                <a:uFillTx/>
                <a:latin typeface="Aptos"/>
              </a:rPr>
              <a:t>Fifth Outline Level</a:t>
            </a:r>
            <a:endParaRPr lang="en-US" sz="3200" b="0" u="none" strike="noStrike">
              <a:solidFill>
                <a:srgbClr val="000000"/>
              </a:solidFill>
              <a:effectLst/>
              <a:uFillTx/>
              <a:latin typeface="Arial"/>
            </a:endParaRPr>
          </a:p>
          <a:p>
            <a:pPr marL="2592000" lvl="5" indent="-216000" defTabSz="914400">
              <a:lnSpc>
                <a:spcPct val="90000"/>
              </a:lnSpc>
              <a:spcBef>
                <a:spcPts val="283"/>
              </a:spcBef>
              <a:buClr>
                <a:srgbClr val="000000"/>
              </a:buClr>
              <a:buSzPct val="45000"/>
              <a:buFont typeface="Wingdings" charset="2"/>
              <a:buChar char=""/>
            </a:pPr>
            <a:r>
              <a:rPr lang="ro-RO" sz="3200" b="0" u="none" strike="noStrike">
                <a:solidFill>
                  <a:schemeClr val="dk1"/>
                </a:solidFill>
                <a:effectLst/>
                <a:uFillTx/>
                <a:latin typeface="Aptos"/>
              </a:rPr>
              <a:t>Sixth Outline Level</a:t>
            </a:r>
            <a:endParaRPr lang="en-US" sz="3200" b="0" u="none" strike="noStrike">
              <a:solidFill>
                <a:srgbClr val="000000"/>
              </a:solidFill>
              <a:effectLst/>
              <a:uFillTx/>
              <a:latin typeface="Arial"/>
            </a:endParaRPr>
          </a:p>
          <a:p>
            <a:pPr marL="3024000" lvl="6" indent="-216000" defTabSz="914400">
              <a:lnSpc>
                <a:spcPct val="90000"/>
              </a:lnSpc>
              <a:spcBef>
                <a:spcPts val="283"/>
              </a:spcBef>
              <a:buClr>
                <a:srgbClr val="000000"/>
              </a:buClr>
              <a:buSzPct val="45000"/>
              <a:buFont typeface="Wingdings" charset="2"/>
              <a:buChar char=""/>
            </a:pPr>
            <a:r>
              <a:rPr lang="ro-RO" sz="3200" b="0" u="none" strike="noStrike">
                <a:solidFill>
                  <a:schemeClr val="dk1"/>
                </a:solidFill>
                <a:effectLst/>
                <a:uFillTx/>
                <a:latin typeface="Aptos"/>
              </a:rPr>
              <a:t>Seventh Outline Level</a:t>
            </a:r>
            <a:endParaRPr lang="en-US" sz="3200" b="0" u="none" strike="noStrike">
              <a:solidFill>
                <a:srgbClr val="000000"/>
              </a:solidFill>
              <a:effectLst/>
              <a:uFillTx/>
              <a:latin typeface="Arial"/>
            </a:endParaRPr>
          </a:p>
        </p:txBody>
      </p:sp>
      <p:sp>
        <p:nvSpPr>
          <p:cNvPr id="34" name="PlaceHolder 3"/>
          <p:cNvSpPr>
            <a:spLocks noGrp="1"/>
          </p:cNvSpPr>
          <p:nvPr>
            <p:ph type="body"/>
          </p:nvPr>
        </p:nvSpPr>
        <p:spPr>
          <a:xfrm>
            <a:off x="839880" y="2057400"/>
            <a:ext cx="3929400" cy="3808800"/>
          </a:xfrm>
          <a:prstGeom prst="rect">
            <a:avLst/>
          </a:prstGeom>
          <a:noFill/>
          <a:ln w="0">
            <a:noFill/>
          </a:ln>
        </p:spPr>
        <p:txBody>
          <a:bodyPr lIns="91440" tIns="45720" rIns="91440" bIns="45720" anchor="t">
            <a:noAutofit/>
          </a:bodyPr>
          <a:lstStyle/>
          <a:p>
            <a:pPr marL="228600" indent="0" defTabSz="914400">
              <a:lnSpc>
                <a:spcPct val="90000"/>
              </a:lnSpc>
              <a:spcBef>
                <a:spcPts val="1001"/>
              </a:spcBef>
              <a:buNone/>
              <a:tabLst>
                <a:tab pos="0" algn="l"/>
              </a:tabLst>
            </a:pPr>
            <a:r>
              <a:rPr lang="en-US" sz="1600" b="0" u="none" strike="noStrike">
                <a:solidFill>
                  <a:schemeClr val="dk1"/>
                </a:solidFill>
                <a:effectLst/>
                <a:uFillTx/>
                <a:latin typeface="Aptos"/>
              </a:rPr>
              <a:t>Click to edit Master text styles</a:t>
            </a:r>
            <a:endParaRPr lang="en-US" sz="1600" b="0" u="none" strike="noStrike">
              <a:solidFill>
                <a:srgbClr val="000000"/>
              </a:solidFill>
              <a:effectLst/>
              <a:uFillTx/>
              <a:latin typeface="Arial"/>
            </a:endParaRPr>
          </a:p>
        </p:txBody>
      </p:sp>
      <p:sp>
        <p:nvSpPr>
          <p:cNvPr id="35" name="PlaceHolder 4"/>
          <p:cNvSpPr>
            <a:spLocks noGrp="1"/>
          </p:cNvSpPr>
          <p:nvPr>
            <p:ph type="dt" idx="19"/>
          </p:nvPr>
        </p:nvSpPr>
        <p:spPr>
          <a:xfrm>
            <a:off x="838080" y="6356520"/>
            <a:ext cx="2740320" cy="36216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defTabSz="914400">
              <a:lnSpc>
                <a:spcPct val="100000"/>
              </a:lnSpc>
              <a:buNone/>
              <a:tabLst>
                <a:tab pos="0" algn="l"/>
              </a:tabLst>
            </a:pPr>
            <a:r>
              <a:rPr lang="ro-RO"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36" name="PlaceHolder 5"/>
          <p:cNvSpPr>
            <a:spLocks noGrp="1"/>
          </p:cNvSpPr>
          <p:nvPr>
            <p:ph type="ftr" idx="20"/>
          </p:nvPr>
        </p:nvSpPr>
        <p:spPr>
          <a:xfrm>
            <a:off x="4038480" y="6356520"/>
            <a:ext cx="4111920" cy="3621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1400" b="0" u="none" strike="noStrike">
                <a:solidFill>
                  <a:srgbClr val="000000"/>
                </a:solidFill>
                <a:effectLst/>
                <a:uFillTx/>
                <a:latin typeface="Times New Roman"/>
              </a:defRPr>
            </a:lvl1pPr>
          </a:lstStyle>
          <a:p>
            <a:pPr indent="0" algn="ctr" defTabSz="914400">
              <a:lnSpc>
                <a:spcPct val="100000"/>
              </a:lnSpc>
              <a:buNone/>
              <a:tabLst>
                <a:tab pos="0" algn="l"/>
              </a:tabLst>
            </a:pPr>
            <a:r>
              <a:rPr lang="en-US" sz="1400" b="0" u="none" strike="noStrike">
                <a:solidFill>
                  <a:srgbClr val="000000"/>
                </a:solidFill>
                <a:effectLst/>
                <a:uFillTx/>
                <a:latin typeface="Times New Roman"/>
              </a:rPr>
              <a:t>&lt;footer&gt;</a:t>
            </a:r>
          </a:p>
        </p:txBody>
      </p:sp>
      <p:sp>
        <p:nvSpPr>
          <p:cNvPr id="37" name="PlaceHolder 6"/>
          <p:cNvSpPr>
            <a:spLocks noGrp="1"/>
          </p:cNvSpPr>
          <p:nvPr>
            <p:ph type="sldNum" idx="21"/>
          </p:nvPr>
        </p:nvSpPr>
        <p:spPr>
          <a:xfrm>
            <a:off x="8610480" y="6356520"/>
            <a:ext cx="2740320" cy="36216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algn="r" defTabSz="914400">
              <a:lnSpc>
                <a:spcPct val="100000"/>
              </a:lnSpc>
              <a:buNone/>
              <a:tabLst>
                <a:tab pos="0" algn="l"/>
              </a:tabLst>
            </a:pPr>
            <a:fld id="{677910A0-3A5F-4BC5-8D5A-569EAC428271}" type="slidenum">
              <a:rPr lang="ro-RO" sz="1200" b="0" u="none" strike="noStrike">
                <a:solidFill>
                  <a:schemeClr val="dk1">
                    <a:tint val="82000"/>
                  </a:schemeClr>
                </a:solidFill>
                <a:effectLst/>
                <a:uFillTx/>
                <a:latin typeface="Aptos"/>
              </a:rPr>
              <a: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1523880" y="1122480"/>
            <a:ext cx="9141120" cy="2384640"/>
          </a:xfrm>
          <a:prstGeom prst="rect">
            <a:avLst/>
          </a:prstGeom>
          <a:noFill/>
          <a:ln w="0">
            <a:noFill/>
          </a:ln>
        </p:spPr>
        <p:txBody>
          <a:bodyPr lIns="91440" tIns="45720" rIns="91440" bIns="45720" anchor="b">
            <a:noAutofit/>
          </a:bodyPr>
          <a:lstStyle/>
          <a:p>
            <a:pPr indent="0" algn="ctr" defTabSz="914400">
              <a:lnSpc>
                <a:spcPct val="90000"/>
              </a:lnSpc>
              <a:buNone/>
              <a:tabLst>
                <a:tab pos="0" algn="l"/>
              </a:tabLst>
            </a:pPr>
            <a:r>
              <a:rPr lang="en-US" sz="6000" b="0" u="none" strike="noStrike">
                <a:solidFill>
                  <a:schemeClr val="dk1"/>
                </a:solidFill>
                <a:effectLst/>
                <a:uFillTx/>
                <a:latin typeface="Aptos Display"/>
              </a:rPr>
              <a:t>Click to edit Master title style</a:t>
            </a:r>
            <a:endParaRPr lang="en-US" sz="6000" b="0" u="none" strike="noStrike">
              <a:solidFill>
                <a:srgbClr val="000000"/>
              </a:solidFill>
              <a:effectLst/>
              <a:uFillTx/>
              <a:latin typeface="Arial"/>
            </a:endParaRPr>
          </a:p>
        </p:txBody>
      </p:sp>
      <p:sp>
        <p:nvSpPr>
          <p:cNvPr id="39" name="PlaceHolder 2"/>
          <p:cNvSpPr>
            <a:spLocks noGrp="1"/>
          </p:cNvSpPr>
          <p:nvPr>
            <p:ph type="dt" idx="22"/>
          </p:nvPr>
        </p:nvSpPr>
        <p:spPr>
          <a:xfrm>
            <a:off x="838080" y="6356520"/>
            <a:ext cx="2740320" cy="36216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defTabSz="914400">
              <a:lnSpc>
                <a:spcPct val="100000"/>
              </a:lnSpc>
              <a:buNone/>
              <a:tabLst>
                <a:tab pos="0" algn="l"/>
              </a:tabLst>
            </a:pPr>
            <a:r>
              <a:rPr lang="ro-RO"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40" name="PlaceHolder 3"/>
          <p:cNvSpPr>
            <a:spLocks noGrp="1"/>
          </p:cNvSpPr>
          <p:nvPr>
            <p:ph type="ftr" idx="23"/>
          </p:nvPr>
        </p:nvSpPr>
        <p:spPr>
          <a:xfrm>
            <a:off x="4038480" y="6356520"/>
            <a:ext cx="4111920" cy="3621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1400" b="0" u="none" strike="noStrike">
                <a:solidFill>
                  <a:srgbClr val="000000"/>
                </a:solidFill>
                <a:effectLst/>
                <a:uFillTx/>
                <a:latin typeface="Times New Roman"/>
              </a:defRPr>
            </a:lvl1pPr>
          </a:lstStyle>
          <a:p>
            <a:pPr indent="0" algn="ctr" defTabSz="914400">
              <a:lnSpc>
                <a:spcPct val="100000"/>
              </a:lnSpc>
              <a:buNone/>
              <a:tabLst>
                <a:tab pos="0" algn="l"/>
              </a:tabLst>
            </a:pPr>
            <a:r>
              <a:rPr lang="en-US" sz="1400" b="0" u="none" strike="noStrike">
                <a:solidFill>
                  <a:srgbClr val="000000"/>
                </a:solidFill>
                <a:effectLst/>
                <a:uFillTx/>
                <a:latin typeface="Times New Roman"/>
              </a:rPr>
              <a:t>&lt;footer&gt;</a:t>
            </a:r>
          </a:p>
        </p:txBody>
      </p:sp>
      <p:sp>
        <p:nvSpPr>
          <p:cNvPr id="41" name="PlaceHolder 4"/>
          <p:cNvSpPr>
            <a:spLocks noGrp="1"/>
          </p:cNvSpPr>
          <p:nvPr>
            <p:ph type="sldNum" idx="24"/>
          </p:nvPr>
        </p:nvSpPr>
        <p:spPr>
          <a:xfrm>
            <a:off x="8610480" y="6356520"/>
            <a:ext cx="2740320" cy="36216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algn="r" defTabSz="914400">
              <a:lnSpc>
                <a:spcPct val="100000"/>
              </a:lnSpc>
              <a:buNone/>
              <a:tabLst>
                <a:tab pos="0" algn="l"/>
              </a:tabLst>
            </a:pPr>
            <a:fld id="{C33E7BB4-64A0-4FAB-93C8-960280EF638B}" type="slidenum">
              <a:rPr lang="ro-RO" sz="1200" b="0" u="none" strike="noStrike">
                <a:solidFill>
                  <a:schemeClr val="dk1">
                    <a:tint val="82000"/>
                  </a:schemeClr>
                </a:solidFill>
                <a:effectLst/>
                <a:uFillTx/>
                <a:latin typeface="Aptos"/>
              </a:rPr>
              <a: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FFFFFF"/>
        </a:solidFill>
        <a:effectLst/>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838080" y="365040"/>
            <a:ext cx="10512720" cy="132264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en-US" sz="4400" b="0" u="none" strike="noStrike">
                <a:solidFill>
                  <a:schemeClr val="dk1"/>
                </a:solidFill>
                <a:effectLst/>
                <a:uFillTx/>
                <a:latin typeface="Aptos Display"/>
              </a:rPr>
              <a:t>Click to edit Master title style</a:t>
            </a:r>
            <a:endParaRPr lang="en-US" sz="4400" b="0" u="none" strike="noStrike">
              <a:solidFill>
                <a:srgbClr val="000000"/>
              </a:solidFill>
              <a:effectLst/>
              <a:uFillTx/>
              <a:latin typeface="Arial"/>
            </a:endParaRPr>
          </a:p>
        </p:txBody>
      </p:sp>
      <p:sp>
        <p:nvSpPr>
          <p:cNvPr id="43" name="PlaceHolder 2"/>
          <p:cNvSpPr>
            <a:spLocks noGrp="1"/>
          </p:cNvSpPr>
          <p:nvPr>
            <p:ph type="body"/>
          </p:nvPr>
        </p:nvSpPr>
        <p:spPr>
          <a:xfrm>
            <a:off x="838080" y="1825560"/>
            <a:ext cx="5178600" cy="434844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Click to edit Master text styles</a:t>
            </a:r>
            <a:endParaRPr lang="en-US"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Aptos"/>
              </a:rPr>
              <a:t>Second level</a:t>
            </a:r>
            <a:endParaRPr lang="en-US"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Third level</a:t>
            </a:r>
            <a:endParaRPr lang="en-US"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Fourth level</a:t>
            </a:r>
            <a:endParaRPr lang="en-US"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Fifth level</a:t>
            </a:r>
            <a:endParaRPr lang="en-US" sz="1800" b="0" u="none" strike="noStrike">
              <a:solidFill>
                <a:srgbClr val="000000"/>
              </a:solidFill>
              <a:effectLst/>
              <a:uFillTx/>
              <a:latin typeface="Arial"/>
            </a:endParaRPr>
          </a:p>
        </p:txBody>
      </p:sp>
      <p:sp>
        <p:nvSpPr>
          <p:cNvPr id="44" name="PlaceHolder 3"/>
          <p:cNvSpPr>
            <a:spLocks noGrp="1"/>
          </p:cNvSpPr>
          <p:nvPr>
            <p:ph type="body"/>
          </p:nvPr>
        </p:nvSpPr>
        <p:spPr>
          <a:xfrm>
            <a:off x="6172200" y="1825560"/>
            <a:ext cx="5178600" cy="434844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Click to edit Master text styles</a:t>
            </a:r>
            <a:endParaRPr lang="en-US"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Aptos"/>
              </a:rPr>
              <a:t>Second level</a:t>
            </a:r>
            <a:endParaRPr lang="en-US"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Third level</a:t>
            </a:r>
            <a:endParaRPr lang="en-US"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Fourth level</a:t>
            </a:r>
            <a:endParaRPr lang="en-US"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Fifth level</a:t>
            </a:r>
            <a:endParaRPr lang="en-US" sz="1800" b="0" u="none" strike="noStrike">
              <a:solidFill>
                <a:srgbClr val="000000"/>
              </a:solidFill>
              <a:effectLst/>
              <a:uFillTx/>
              <a:latin typeface="Arial"/>
            </a:endParaRPr>
          </a:p>
        </p:txBody>
      </p:sp>
      <p:sp>
        <p:nvSpPr>
          <p:cNvPr id="45" name="PlaceHolder 4"/>
          <p:cNvSpPr>
            <a:spLocks noGrp="1"/>
          </p:cNvSpPr>
          <p:nvPr>
            <p:ph type="dt" idx="25"/>
          </p:nvPr>
        </p:nvSpPr>
        <p:spPr>
          <a:xfrm>
            <a:off x="838080" y="6356520"/>
            <a:ext cx="2740320" cy="36216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defTabSz="914400">
              <a:lnSpc>
                <a:spcPct val="100000"/>
              </a:lnSpc>
              <a:buNone/>
              <a:tabLst>
                <a:tab pos="0" algn="l"/>
              </a:tabLst>
            </a:pPr>
            <a:r>
              <a:rPr lang="ro-RO"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46" name="PlaceHolder 5"/>
          <p:cNvSpPr>
            <a:spLocks noGrp="1"/>
          </p:cNvSpPr>
          <p:nvPr>
            <p:ph type="ftr" idx="26"/>
          </p:nvPr>
        </p:nvSpPr>
        <p:spPr>
          <a:xfrm>
            <a:off x="4038480" y="6356520"/>
            <a:ext cx="4111920" cy="3621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1400" b="0" u="none" strike="noStrike">
                <a:solidFill>
                  <a:srgbClr val="000000"/>
                </a:solidFill>
                <a:effectLst/>
                <a:uFillTx/>
                <a:latin typeface="Times New Roman"/>
              </a:defRPr>
            </a:lvl1pPr>
          </a:lstStyle>
          <a:p>
            <a:pPr indent="0" algn="ctr" defTabSz="914400">
              <a:lnSpc>
                <a:spcPct val="100000"/>
              </a:lnSpc>
              <a:buNone/>
              <a:tabLst>
                <a:tab pos="0" algn="l"/>
              </a:tabLst>
            </a:pPr>
            <a:r>
              <a:rPr lang="en-US" sz="1400" b="0" u="none" strike="noStrike">
                <a:solidFill>
                  <a:srgbClr val="000000"/>
                </a:solidFill>
                <a:effectLst/>
                <a:uFillTx/>
                <a:latin typeface="Times New Roman"/>
              </a:rPr>
              <a:t>&lt;footer&gt;</a:t>
            </a:r>
          </a:p>
        </p:txBody>
      </p:sp>
      <p:sp>
        <p:nvSpPr>
          <p:cNvPr id="47" name="PlaceHolder 6"/>
          <p:cNvSpPr>
            <a:spLocks noGrp="1"/>
          </p:cNvSpPr>
          <p:nvPr>
            <p:ph type="sldNum" idx="27"/>
          </p:nvPr>
        </p:nvSpPr>
        <p:spPr>
          <a:xfrm>
            <a:off x="8610480" y="6356520"/>
            <a:ext cx="2740320" cy="36216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algn="r" defTabSz="914400">
              <a:lnSpc>
                <a:spcPct val="100000"/>
              </a:lnSpc>
              <a:buNone/>
              <a:tabLst>
                <a:tab pos="0" algn="l"/>
              </a:tabLst>
            </a:pPr>
            <a:fld id="{835CC666-EE6C-4EE7-BB02-E7A4FF14E591}" type="slidenum">
              <a:rPr lang="ro-RO" sz="1200" b="0" u="none" strike="noStrike">
                <a:solidFill>
                  <a:schemeClr val="dk1">
                    <a:tint val="82000"/>
                  </a:schemeClr>
                </a:solidFill>
                <a:effectLst/>
                <a:uFillTx/>
                <a:latin typeface="Aptos"/>
              </a:rPr>
              <a: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rgbClr val="FFFFFF"/>
        </a:solidFill>
        <a:effectLst/>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838080" y="365040"/>
            <a:ext cx="10512720" cy="132264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en-US" sz="4400" b="0" u="none" strike="noStrike">
                <a:solidFill>
                  <a:schemeClr val="dk1"/>
                </a:solidFill>
                <a:effectLst/>
                <a:uFillTx/>
                <a:latin typeface="Aptos Display"/>
              </a:rPr>
              <a:t>Click to edit Master title style</a:t>
            </a:r>
            <a:endParaRPr lang="en-US" sz="4400" b="0" u="none" strike="noStrike">
              <a:solidFill>
                <a:srgbClr val="000000"/>
              </a:solidFill>
              <a:effectLst/>
              <a:uFillTx/>
              <a:latin typeface="Arial"/>
            </a:endParaRPr>
          </a:p>
        </p:txBody>
      </p:sp>
      <p:sp>
        <p:nvSpPr>
          <p:cNvPr id="49" name="PlaceHolder 2"/>
          <p:cNvSpPr>
            <a:spLocks noGrp="1"/>
          </p:cNvSpPr>
          <p:nvPr>
            <p:ph type="body"/>
          </p:nvPr>
        </p:nvSpPr>
        <p:spPr>
          <a:xfrm>
            <a:off x="838080" y="1825560"/>
            <a:ext cx="10512720" cy="4348440"/>
          </a:xfrm>
          <a:prstGeom prst="rect">
            <a:avLst/>
          </a:prstGeom>
          <a:noFill/>
          <a:ln w="0">
            <a:noFill/>
          </a:ln>
        </p:spPr>
        <p:txBody>
          <a:bodyPr vert="eaVert" lIns="91440" tIns="45720" rIns="91440" bIns="4572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Click to edit Master text styles</a:t>
            </a:r>
            <a:endParaRPr lang="en-US"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Aptos"/>
              </a:rPr>
              <a:t>Second level</a:t>
            </a:r>
            <a:endParaRPr lang="en-US"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Third level</a:t>
            </a:r>
            <a:endParaRPr lang="en-US"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Fourth level</a:t>
            </a:r>
            <a:endParaRPr lang="en-US"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Fifth level</a:t>
            </a:r>
            <a:endParaRPr lang="en-US" sz="1800" b="0" u="none" strike="noStrike">
              <a:solidFill>
                <a:srgbClr val="000000"/>
              </a:solidFill>
              <a:effectLst/>
              <a:uFillTx/>
              <a:latin typeface="Arial"/>
            </a:endParaRPr>
          </a:p>
        </p:txBody>
      </p:sp>
      <p:sp>
        <p:nvSpPr>
          <p:cNvPr id="50" name="PlaceHolder 3"/>
          <p:cNvSpPr>
            <a:spLocks noGrp="1"/>
          </p:cNvSpPr>
          <p:nvPr>
            <p:ph type="dt" idx="28"/>
          </p:nvPr>
        </p:nvSpPr>
        <p:spPr>
          <a:xfrm>
            <a:off x="838080" y="6356520"/>
            <a:ext cx="2740320" cy="36216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defTabSz="914400">
              <a:lnSpc>
                <a:spcPct val="100000"/>
              </a:lnSpc>
              <a:buNone/>
              <a:tabLst>
                <a:tab pos="0" algn="l"/>
              </a:tabLst>
            </a:pPr>
            <a:r>
              <a:rPr lang="ro-RO"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51" name="PlaceHolder 4"/>
          <p:cNvSpPr>
            <a:spLocks noGrp="1"/>
          </p:cNvSpPr>
          <p:nvPr>
            <p:ph type="ftr" idx="29"/>
          </p:nvPr>
        </p:nvSpPr>
        <p:spPr>
          <a:xfrm>
            <a:off x="4038480" y="6356520"/>
            <a:ext cx="4111920" cy="3621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1400" b="0" u="none" strike="noStrike">
                <a:solidFill>
                  <a:srgbClr val="000000"/>
                </a:solidFill>
                <a:effectLst/>
                <a:uFillTx/>
                <a:latin typeface="Times New Roman"/>
              </a:defRPr>
            </a:lvl1pPr>
          </a:lstStyle>
          <a:p>
            <a:pPr indent="0" algn="ctr" defTabSz="914400">
              <a:lnSpc>
                <a:spcPct val="100000"/>
              </a:lnSpc>
              <a:buNone/>
              <a:tabLst>
                <a:tab pos="0" algn="l"/>
              </a:tabLst>
            </a:pPr>
            <a:r>
              <a:rPr lang="en-US" sz="1400" b="0" u="none" strike="noStrike">
                <a:solidFill>
                  <a:srgbClr val="000000"/>
                </a:solidFill>
                <a:effectLst/>
                <a:uFillTx/>
                <a:latin typeface="Times New Roman"/>
              </a:rPr>
              <a:t>&lt;footer&gt;</a:t>
            </a:r>
          </a:p>
        </p:txBody>
      </p:sp>
      <p:sp>
        <p:nvSpPr>
          <p:cNvPr id="52" name="PlaceHolder 5"/>
          <p:cNvSpPr>
            <a:spLocks noGrp="1"/>
          </p:cNvSpPr>
          <p:nvPr>
            <p:ph type="sldNum" idx="30"/>
          </p:nvPr>
        </p:nvSpPr>
        <p:spPr>
          <a:xfrm>
            <a:off x="8610480" y="6356520"/>
            <a:ext cx="2740320" cy="36216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algn="r" defTabSz="914400">
              <a:lnSpc>
                <a:spcPct val="100000"/>
              </a:lnSpc>
              <a:buNone/>
              <a:tabLst>
                <a:tab pos="0" algn="l"/>
              </a:tabLst>
            </a:pPr>
            <a:fld id="{97EC6EB2-C18A-4A87-B43C-BE97A0CD747E}" type="slidenum">
              <a:rPr lang="ro-RO" sz="1200" b="0" u="none" strike="noStrike">
                <a:solidFill>
                  <a:schemeClr val="dk1">
                    <a:tint val="82000"/>
                  </a:schemeClr>
                </a:solidFill>
                <a:effectLst/>
                <a:uFillTx/>
                <a:latin typeface="Aptos"/>
              </a:rPr>
              <a: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rgbClr val="FFFFFF"/>
        </a:solidFill>
        <a:effectLst/>
      </p:bgPr>
    </p:bg>
    <p:spTree>
      <p:nvGrpSpPr>
        <p:cNvPr id="1" name=""/>
        <p:cNvGrpSpPr/>
        <p:nvPr/>
      </p:nvGrpSpPr>
      <p:grpSpPr>
        <a:xfrm>
          <a:off x="0" y="0"/>
          <a:ext cx="0" cy="0"/>
          <a:chOff x="0" y="0"/>
          <a:chExt cx="0" cy="0"/>
        </a:xfrm>
      </p:grpSpPr>
      <p:sp>
        <p:nvSpPr>
          <p:cNvPr id="53" name="PlaceHolder 1"/>
          <p:cNvSpPr>
            <a:spLocks noGrp="1"/>
          </p:cNvSpPr>
          <p:nvPr>
            <p:ph type="title"/>
          </p:nvPr>
        </p:nvSpPr>
        <p:spPr>
          <a:xfrm>
            <a:off x="8724960" y="365040"/>
            <a:ext cx="2626200" cy="5808960"/>
          </a:xfrm>
          <a:prstGeom prst="rect">
            <a:avLst/>
          </a:prstGeom>
          <a:noFill/>
          <a:ln w="0">
            <a:noFill/>
          </a:ln>
        </p:spPr>
        <p:txBody>
          <a:bodyPr vert="eaVert" lIns="91440" tIns="45720" rIns="91440" bIns="45720" anchor="ctr">
            <a:noAutofit/>
          </a:bodyPr>
          <a:lstStyle/>
          <a:p>
            <a:pPr indent="0" defTabSz="914400">
              <a:lnSpc>
                <a:spcPct val="90000"/>
              </a:lnSpc>
              <a:buNone/>
              <a:tabLst>
                <a:tab pos="0" algn="l"/>
              </a:tabLst>
            </a:pPr>
            <a:r>
              <a:rPr lang="en-US" sz="4400" b="0" u="none" strike="noStrike">
                <a:solidFill>
                  <a:schemeClr val="dk1"/>
                </a:solidFill>
                <a:effectLst/>
                <a:uFillTx/>
                <a:latin typeface="Aptos Display"/>
              </a:rPr>
              <a:t>Click to edit Master title style</a:t>
            </a:r>
            <a:endParaRPr lang="en-US" sz="4400" b="0" u="none" strike="noStrike">
              <a:solidFill>
                <a:srgbClr val="000000"/>
              </a:solidFill>
              <a:effectLst/>
              <a:uFillTx/>
              <a:latin typeface="Arial"/>
            </a:endParaRPr>
          </a:p>
        </p:txBody>
      </p:sp>
      <p:sp>
        <p:nvSpPr>
          <p:cNvPr id="54" name="PlaceHolder 2"/>
          <p:cNvSpPr>
            <a:spLocks noGrp="1"/>
          </p:cNvSpPr>
          <p:nvPr>
            <p:ph type="body"/>
          </p:nvPr>
        </p:nvSpPr>
        <p:spPr>
          <a:xfrm>
            <a:off x="838080" y="365040"/>
            <a:ext cx="7731360" cy="5808960"/>
          </a:xfrm>
          <a:prstGeom prst="rect">
            <a:avLst/>
          </a:prstGeom>
          <a:noFill/>
          <a:ln w="0">
            <a:noFill/>
          </a:ln>
        </p:spPr>
        <p:txBody>
          <a:bodyPr vert="eaVert" lIns="91440" tIns="45720" rIns="91440" bIns="4572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Click to edit Master text styles</a:t>
            </a:r>
            <a:endParaRPr lang="en-US" sz="2800" b="0" u="none" strike="noStrike">
              <a:solidFill>
                <a:srgbClr val="000000"/>
              </a:solidFill>
              <a:effectLst/>
              <a:uFillTx/>
              <a:latin typeface="Arial"/>
            </a:endParaRP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Aptos"/>
              </a:rPr>
              <a:t>Second level</a:t>
            </a:r>
            <a:endParaRPr lang="en-US" sz="2400" b="0" u="none" strike="noStrike">
              <a:solidFill>
                <a:srgbClr val="000000"/>
              </a:solidFill>
              <a:effectLst/>
              <a:uFillTx/>
              <a:latin typeface="Arial"/>
            </a:endParaRP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Third level</a:t>
            </a:r>
            <a:endParaRPr lang="en-US" sz="2000" b="0" u="none" strike="noStrike">
              <a:solidFill>
                <a:srgbClr val="000000"/>
              </a:solidFill>
              <a:effectLst/>
              <a:uFillTx/>
              <a:latin typeface="Arial"/>
            </a:endParaRP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Fourth level</a:t>
            </a:r>
            <a:endParaRPr lang="en-US" sz="1800" b="0" u="none" strike="noStrike">
              <a:solidFill>
                <a:srgbClr val="000000"/>
              </a:solidFill>
              <a:effectLst/>
              <a:uFillTx/>
              <a:latin typeface="Arial"/>
            </a:endParaRP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Fifth level</a:t>
            </a:r>
            <a:endParaRPr lang="en-US" sz="1800" b="0" u="none" strike="noStrike">
              <a:solidFill>
                <a:srgbClr val="000000"/>
              </a:solidFill>
              <a:effectLst/>
              <a:uFillTx/>
              <a:latin typeface="Arial"/>
            </a:endParaRPr>
          </a:p>
        </p:txBody>
      </p:sp>
      <p:sp>
        <p:nvSpPr>
          <p:cNvPr id="55" name="PlaceHolder 3"/>
          <p:cNvSpPr>
            <a:spLocks noGrp="1"/>
          </p:cNvSpPr>
          <p:nvPr>
            <p:ph type="dt" idx="31"/>
          </p:nvPr>
        </p:nvSpPr>
        <p:spPr>
          <a:xfrm>
            <a:off x="838080" y="6356520"/>
            <a:ext cx="2740320" cy="36216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defTabSz="914400">
              <a:lnSpc>
                <a:spcPct val="100000"/>
              </a:lnSpc>
              <a:buNone/>
              <a:tabLst>
                <a:tab pos="0" algn="l"/>
              </a:tabLst>
            </a:pPr>
            <a:r>
              <a:rPr lang="ro-RO"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56" name="PlaceHolder 4"/>
          <p:cNvSpPr>
            <a:spLocks noGrp="1"/>
          </p:cNvSpPr>
          <p:nvPr>
            <p:ph type="ftr" idx="32"/>
          </p:nvPr>
        </p:nvSpPr>
        <p:spPr>
          <a:xfrm>
            <a:off x="4038480" y="6356520"/>
            <a:ext cx="4111920" cy="3621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1400" b="0" u="none" strike="noStrike">
                <a:solidFill>
                  <a:srgbClr val="000000"/>
                </a:solidFill>
                <a:effectLst/>
                <a:uFillTx/>
                <a:latin typeface="Times New Roman"/>
              </a:defRPr>
            </a:lvl1pPr>
          </a:lstStyle>
          <a:p>
            <a:pPr indent="0" algn="ctr" defTabSz="914400">
              <a:lnSpc>
                <a:spcPct val="100000"/>
              </a:lnSpc>
              <a:buNone/>
              <a:tabLst>
                <a:tab pos="0" algn="l"/>
              </a:tabLst>
            </a:pPr>
            <a:r>
              <a:rPr lang="en-US" sz="1400" b="0" u="none" strike="noStrike">
                <a:solidFill>
                  <a:srgbClr val="000000"/>
                </a:solidFill>
                <a:effectLst/>
                <a:uFillTx/>
                <a:latin typeface="Times New Roman"/>
              </a:rPr>
              <a:t>&lt;footer&gt;</a:t>
            </a:r>
          </a:p>
        </p:txBody>
      </p:sp>
      <p:sp>
        <p:nvSpPr>
          <p:cNvPr id="57" name="PlaceHolder 5"/>
          <p:cNvSpPr>
            <a:spLocks noGrp="1"/>
          </p:cNvSpPr>
          <p:nvPr>
            <p:ph type="sldNum" idx="33"/>
          </p:nvPr>
        </p:nvSpPr>
        <p:spPr>
          <a:xfrm>
            <a:off x="8610480" y="6356520"/>
            <a:ext cx="2740320" cy="36216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ro-RO" sz="1200" b="0" u="none" strike="noStrike">
                <a:solidFill>
                  <a:schemeClr val="dk1">
                    <a:tint val="82000"/>
                  </a:schemeClr>
                </a:solidFill>
                <a:effectLst/>
                <a:uFillTx/>
                <a:latin typeface="Aptos"/>
              </a:defRPr>
            </a:lvl1pPr>
          </a:lstStyle>
          <a:p>
            <a:pPr indent="0" algn="r" defTabSz="914400">
              <a:lnSpc>
                <a:spcPct val="100000"/>
              </a:lnSpc>
              <a:buNone/>
              <a:tabLst>
                <a:tab pos="0" algn="l"/>
              </a:tabLst>
            </a:pPr>
            <a:fld id="{2AE820B1-78E3-414D-9DF2-7ED7F2D7676D}" type="slidenum">
              <a:rPr lang="ro-RO" sz="1200" b="0" u="none" strike="noStrike">
                <a:solidFill>
                  <a:schemeClr val="dk1">
                    <a:tint val="82000"/>
                  </a:schemeClr>
                </a:solidFill>
                <a:effectLst/>
                <a:uFillTx/>
                <a:latin typeface="Aptos"/>
              </a:rPr>
              <a:t>‹#›</a:t>
            </a:fld>
            <a:endParaRPr lang="en-US" sz="1200" b="0" u="none" strike="noStrike">
              <a:solidFill>
                <a:srgbClr val="000000"/>
              </a:solidFill>
              <a:effectLst/>
              <a:uFillTx/>
              <a:latin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google.com/search?q=Terapii+&#539;intite+cu+anticorpi&amp;sca_esv=70a532a702b7bdb6&amp;ei=43nWaI7pB7SB9u8PgZnN4AM&amp;ved=2ahUKEwjtseT0qvaPAxXXm_0HHZJmFksQgK4QegQIBRAE&amp;oq=IMUNOGLOBULIONA+IN+CANCER&amp;gs_lp=Egxnd3Mtd2l6LXNlcnAiGUlNVU5PR0xPQlVMSU9OQSBJTiBDQU5DRVIyBhAAGBYYHjIIEAAYgAQYogQyCBAAGIAEGKIEMggQABiABBiiBDIIEAAYgAQYogQyCBAAGIAEGKIESKU4UKYHWPUncAF4AJABAJgBpAKgAfQPqgEFMS43LjO4AQzIAQD4AQGYAgqgAqcPwgIKEAAYgAQYsQMYDcICBxAAGIAEGA3CAgYQABgNGB7CAgUQABjvBcICCBAAGBYYChgewgIHECEYoAEYCpgDAOIDBRIBMSBAiAYBkgcFMC43LjOgB6ZBsgcFMC43LjO4B6cPwgcDMi44yAcN&amp;sclient=gws-wiz-serp&amp;mstk=AUtExfDlYuNDdWURitMluz9oV390QsWB0lopXbKppcs4gqlseXZyQYo2BPdlELa3Zjya6sp210-rVmq-Bw2P3eEIL-D6F7HFjLioXFaibrsWtnCb274o6ulxOu537dG6SzK80fA&amp;csui=3" TargetMode="External"/><Relationship Id="rId2" Type="http://schemas.openxmlformats.org/officeDocument/2006/relationships/hyperlink" Target="https://www.google.com/search?q=Terapie+substitutiv&#259;&amp;sca_esv=70a532a702b7bdb6&amp;ei=43nWaI7pB7SB9u8PgZnN4AM&amp;ved=2ahUKEwjtseT0qvaPAxXXm_0HHZJmFksQgK4QegQIBRAB&amp;oq=IMUNOGLOBULIONA+IN+CANCER&amp;gs_lp=Egxnd3Mtd2l6LXNlcnAiGUlNVU5PR0xPQlVMSU9OQSBJTiBDQU5DRVIyBhAAGBYYHjIIEAAYgAQYogQyCBAAGIAEGKIEMggQABiABBiiBDIIEAAYgAQYogQyCBAAGIAEGKIESKU4UKYHWPUncAF4AJABAJgBpAKgAfQPqgEFMS43LjO4AQzIAQD4AQGYAgqgAqcPwgIKEAAYgAQYsQMYDcICBxAAGIAEGA3CAgYQABgNGB7CAgUQABjvBcICCBAAGBYYChgewgIHECEYoAEYCpgDAOIDBRIBMSBAiAYBkgcFMC43LjOgB6ZBsgcFMC43LjO4B6cPwgcDMi44yAcN&amp;sclient=gws-wiz-serp&amp;mstk=AUtExfDlYuNDdWURitMluz9oV390QsWB0lopXbKppcs4gqlseXZyQYo2BPdlELa3Zjya6sp210-rVmq-Bw2P3eEIL-D6F7HFjLioXFaibrsWtnCb274o6ulxOu537dG6SzK80fA&amp;csui=3"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www.google.com/search?sca_esv=0552b0ba02155725&amp;cs=0&amp;sxsrf=AE3TifMK4DTjRZfeME3vsahdFbg4E-dIrA%3A1758214472487&amp;q=Laminar+Flow+Hoods&amp;sa=X&amp;ved=2ahUKEwj4iqOo4-KPAxVi-QIHHe70L7IQxccNegQIDhAC&amp;mstk=AUtExfBYR5rrKof4fqe87gJcu5jaiAfKia3aeke9ugTnoKFBv0nMm1MIFNQRfMaaMWBQRgcOWsKNQ0KFCJxLttoQX8N8MJjFw2_KTU2Ezzo73lkWgt1Hb7Xr6upuq7CJsiS_20KZatZyxmFd2XjOIsqeI-FF3Xrn6CHkLsgegW-k04cHUqQ&amp;csui=3" TargetMode="External"/><Relationship Id="rId2" Type="http://schemas.openxmlformats.org/officeDocument/2006/relationships/hyperlink" Target="https://www.google.com/search?sca_esv=0552b0ba02155725&amp;cs=0&amp;sxsrf=AE3TifMK4DTjRZfeME3vsahdFbg4E-dIrA%3A1758214472487&amp;q=Cabinetelor+de+Biosecuritate&amp;sa=X&amp;ved=2ahUKEwj4iqOo4-KPAxVi-QIHHe70L7IQxccNegQIDhAB&amp;mstk=AUtExfBYR5rrKof4fqe87gJcu5jaiAfKia3aeke9ugTnoKFBv0nMm1MIFNQRfMaaMWBQRgcOWsKNQ0KFCJxLttoQX8N8MJjFw2_KTU2Ezzo73lkWgt1Hb7Xr6upuq7CJsiS_20KZatZyxmFd2XjOIsqeI-FF3Xrn6CHkLsgegW-k04cHUqQ&amp;csui=3"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https://www.google.com/search?sca_esv=0552b0ba02155725&amp;cs=0&amp;sxsrf=AE3TifMK4DTjRZfeME3vsahdFbg4E-dIrA%3A1758214472487&amp;q=monitorizarea&amp;sa=X&amp;ved=2ahUKEwj4iqOo4-KPAxVi-QIHHe70L7IQxccNegQIAxAI&amp;mstk=AUtExfBYR5rrKof4fqe87gJcu5jaiAfKia3aeke9ugTnoKFBv0nMm1MIFNQRfMaaMWBQRgcOWsKNQ0KFCJxLttoQX8N8MJjFw2_KTU2Ezzo73lkWgt1Hb7Xr6upuq7CJsiS_20KZatZyxmFd2XjOIsqeI-FF3Xrn6CHkLsgegW-k04cHUqQ&amp;csui=3"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https://www.google.com/search?sca_esv=0552b0ba02155725&amp;cs=0&amp;sxsrf=AE3TifMK4DTjRZfeME3vsahdFbg4E-dIrA%3A1758214472487&amp;q=monitorizarea&amp;sa=X&amp;ved=2ahUKEwj4iqOo4-KPAxVi-QIHHe70L7IQxccNegQIAxAI&amp;mstk=AUtExfBYR5rrKof4fqe87gJcu5jaiAfKia3aeke9ugTnoKFBv0nMm1MIFNQRfMaaMWBQRgcOWsKNQ0KFCJxLttoQX8N8MJjFw2_KTU2Ezzo73lkWgt1Hb7Xr6upuq7CJsiS_20KZatZyxmFd2XjOIsqeI-FF3Xrn6CHkLsgegW-k04cHUqQ&amp;csui=3" TargetMode="Externa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E8A1FC-2FD9-72CB-8516-D037D908B876}"/>
              </a:ext>
            </a:extLst>
          </p:cNvPr>
          <p:cNvSpPr>
            <a:spLocks noGrp="1"/>
          </p:cNvSpPr>
          <p:nvPr>
            <p:ph type="title"/>
          </p:nvPr>
        </p:nvSpPr>
        <p:spPr>
          <a:xfrm>
            <a:off x="466722" y="586855"/>
            <a:ext cx="3201366" cy="3387497"/>
          </a:xfrm>
        </p:spPr>
        <p:txBody>
          <a:bodyPr anchor="b">
            <a:normAutofit/>
          </a:bodyPr>
          <a:lstStyle/>
          <a:p>
            <a:pPr algn="r"/>
            <a:br>
              <a:rPr lang="ro-RO" sz="3400" b="1">
                <a:solidFill>
                  <a:srgbClr val="FFFFFF"/>
                </a:solidFill>
              </a:rPr>
            </a:br>
            <a:r>
              <a:rPr lang="ro-RO" sz="3400" b="1">
                <a:solidFill>
                  <a:srgbClr val="FFFFFF"/>
                </a:solidFill>
              </a:rPr>
              <a:t>        </a:t>
            </a:r>
            <a:r>
              <a:rPr lang="en-US" sz="3400" b="1">
                <a:solidFill>
                  <a:srgbClr val="FFFFFF"/>
                </a:solidFill>
              </a:rPr>
              <a:t>Masuri de siguranta in prepararea si administrarea chimioterapiei </a:t>
            </a:r>
            <a:br>
              <a:rPr lang="en-US" sz="3400">
                <a:solidFill>
                  <a:srgbClr val="FFFFFF"/>
                </a:solidFill>
              </a:rPr>
            </a:br>
            <a:endParaRPr lang="ro-RO" sz="3400">
              <a:solidFill>
                <a:srgbClr val="FFFFFF"/>
              </a:solidFill>
            </a:endParaRPr>
          </a:p>
        </p:txBody>
      </p:sp>
      <p:sp>
        <p:nvSpPr>
          <p:cNvPr id="3" name="Text Placeholder 2">
            <a:extLst>
              <a:ext uri="{FF2B5EF4-FFF2-40B4-BE49-F238E27FC236}">
                <a16:creationId xmlns:a16="http://schemas.microsoft.com/office/drawing/2014/main" id="{D04B4F80-3F43-8D9B-9F87-E13C52A7FB8F}"/>
              </a:ext>
            </a:extLst>
          </p:cNvPr>
          <p:cNvSpPr>
            <a:spLocks noGrp="1"/>
          </p:cNvSpPr>
          <p:nvPr>
            <p:ph type="body"/>
          </p:nvPr>
        </p:nvSpPr>
        <p:spPr>
          <a:xfrm>
            <a:off x="4810259" y="649480"/>
            <a:ext cx="6555347" cy="5546047"/>
          </a:xfrm>
        </p:spPr>
        <p:txBody>
          <a:bodyPr anchor="ctr">
            <a:normAutofit/>
          </a:bodyPr>
          <a:lstStyle/>
          <a:p>
            <a:pPr marL="0" indent="0">
              <a:spcAft>
                <a:spcPts val="600"/>
              </a:spcAft>
              <a:buNone/>
            </a:pPr>
            <a:br>
              <a:rPr lang="en-US" sz="2000"/>
            </a:br>
            <a:r>
              <a:rPr lang="en-US" sz="2000"/>
              <a:t> Autori:</a:t>
            </a:r>
            <a:br>
              <a:rPr lang="en-US" sz="2000"/>
            </a:br>
            <a:r>
              <a:rPr lang="en-US" sz="2000"/>
              <a:t> as.Pr. Prepelita Mihaela</a:t>
            </a:r>
            <a:br>
              <a:rPr lang="en-US" sz="2000"/>
            </a:br>
            <a:r>
              <a:rPr lang="en-US" sz="2000"/>
              <a:t> as. Pr.Coconea Anca</a:t>
            </a:r>
            <a:br>
              <a:rPr lang="en-US" sz="2000"/>
            </a:br>
            <a:br>
              <a:rPr lang="en-US" sz="2000"/>
            </a:br>
            <a:r>
              <a:rPr lang="en-US" sz="2000"/>
              <a:t>SPITALUL CLINIC DE URGENTA PENTRU COPII BRASOV</a:t>
            </a:r>
            <a:br>
              <a:rPr lang="en-US" sz="2000"/>
            </a:br>
            <a:r>
              <a:rPr lang="en-US" sz="2000"/>
              <a:t>SECTIA PEDIATRIE III</a:t>
            </a:r>
            <a:br>
              <a:rPr lang="en-US" sz="2000"/>
            </a:br>
            <a:endParaRPr lang="ro-RO" sz="2000"/>
          </a:p>
          <a:p>
            <a:pPr>
              <a:spcAft>
                <a:spcPts val="600"/>
              </a:spcAft>
            </a:pPr>
            <a:endParaRPr lang="ro-RO" sz="2000"/>
          </a:p>
        </p:txBody>
      </p:sp>
    </p:spTree>
    <p:extLst>
      <p:ext uri="{BB962C8B-B14F-4D97-AF65-F5344CB8AC3E}">
        <p14:creationId xmlns:p14="http://schemas.microsoft.com/office/powerpoint/2010/main" val="1239892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PlaceHolder 1"/>
          <p:cNvSpPr>
            <a:spLocks noGrp="1"/>
          </p:cNvSpPr>
          <p:nvPr>
            <p:ph type="title"/>
          </p:nvPr>
        </p:nvSpPr>
        <p:spPr>
          <a:xfrm>
            <a:off x="804672" y="802955"/>
            <a:ext cx="4766330" cy="1454051"/>
          </a:xfrm>
          <a:prstGeom prst="rect">
            <a:avLst/>
          </a:prstGeom>
        </p:spPr>
        <p:txBody>
          <a:bodyPr lIns="91440" tIns="45720" rIns="91440" bIns="45720">
            <a:normAutofit/>
          </a:bodyPr>
          <a:lstStyle/>
          <a:p>
            <a:pPr indent="0" defTabSz="914400">
              <a:buNone/>
              <a:tabLst>
                <a:tab pos="0" algn="l"/>
              </a:tabLst>
            </a:pPr>
            <a:r>
              <a:rPr lang="en-US" sz="3600" b="0" u="none" strike="noStrike">
                <a:solidFill>
                  <a:schemeClr val="tx2"/>
                </a:solidFill>
                <a:effectLst/>
                <a:uFillTx/>
                <a:latin typeface="Arial"/>
              </a:rPr>
              <a:t>                         </a:t>
            </a:r>
            <a:r>
              <a:rPr lang="ro-RO" sz="3600" b="0" u="none" strike="noStrike">
                <a:solidFill>
                  <a:schemeClr val="tx2"/>
                </a:solidFill>
                <a:effectLst/>
                <a:uFillTx/>
                <a:latin typeface="Arial"/>
              </a:rPr>
              <a:t>Notiuni generale</a:t>
            </a:r>
            <a:endParaRPr lang="en-US" sz="3600" b="0" u="none" strike="noStrike">
              <a:solidFill>
                <a:schemeClr val="tx2"/>
              </a:solidFill>
              <a:effectLst/>
              <a:uFillTx/>
              <a:latin typeface="Arial"/>
            </a:endParaRPr>
          </a:p>
        </p:txBody>
      </p:sp>
      <p:sp>
        <p:nvSpPr>
          <p:cNvPr id="60" name="PlaceHolder 2"/>
          <p:cNvSpPr>
            <a:spLocks noGrp="1"/>
          </p:cNvSpPr>
          <p:nvPr>
            <p:ph/>
          </p:nvPr>
        </p:nvSpPr>
        <p:spPr>
          <a:xfrm>
            <a:off x="804672" y="2421683"/>
            <a:ext cx="4765949" cy="3353476"/>
          </a:xfrm>
          <a:prstGeom prst="rect">
            <a:avLst/>
          </a:prstGeom>
        </p:spPr>
        <p:txBody>
          <a:bodyPr lIns="91440" tIns="45720" rIns="91440" bIns="45720" anchor="t">
            <a:normAutofit/>
          </a:bodyPr>
          <a:lstStyle/>
          <a:p>
            <a:pPr marL="228600" indent="-228600" defTabSz="914400">
              <a:spcBef>
                <a:spcPts val="1001"/>
              </a:spcBef>
              <a:buClr>
                <a:srgbClr val="156082"/>
              </a:buClr>
              <a:buFont typeface="Arial"/>
              <a:buChar char="•"/>
            </a:pPr>
            <a:r>
              <a:rPr lang="ro-RO" sz="1800" b="0" u="none" strike="noStrike">
                <a:solidFill>
                  <a:schemeClr val="tx2"/>
                </a:solidFill>
                <a:effectLst/>
                <a:uFillTx/>
                <a:latin typeface="Aptos"/>
              </a:rPr>
              <a:t>Chimioterapia este o </a:t>
            </a:r>
            <a:r>
              <a:rPr lang="ro-RO" sz="1800" b="1" u="none" strike="noStrike">
                <a:solidFill>
                  <a:schemeClr val="tx2"/>
                </a:solidFill>
                <a:effectLst/>
                <a:uFillTx/>
                <a:latin typeface="Aptos"/>
              </a:rPr>
              <a:t>terapie medicamentoasă chimică</a:t>
            </a:r>
            <a:r>
              <a:rPr lang="ro-RO" sz="1800" b="0" u="none" strike="noStrike">
                <a:solidFill>
                  <a:schemeClr val="tx2"/>
                </a:solidFill>
                <a:effectLst/>
                <a:uFillTx/>
                <a:latin typeface="Aptos"/>
              </a:rPr>
              <a:t> care folosește substante chimice puternice pentru a distruge celulele canceroase sau a încetini creșterea acestora, vizând în special celulele cu diviziune rapidă. </a:t>
            </a:r>
            <a:endParaRPr lang="en-US" sz="1800" b="0" u="none" strike="noStrike">
              <a:solidFill>
                <a:schemeClr val="tx2"/>
              </a:solidFill>
              <a:effectLst/>
              <a:uFillTx/>
              <a:latin typeface="Arial"/>
            </a:endParaRPr>
          </a:p>
          <a:p>
            <a:pPr marL="228600" indent="-228600" defTabSz="914400">
              <a:spcBef>
                <a:spcPts val="1001"/>
              </a:spcBef>
              <a:buClr>
                <a:srgbClr val="000000"/>
              </a:buClr>
              <a:buFont typeface="Arial"/>
              <a:buChar char="•"/>
            </a:pPr>
            <a:r>
              <a:rPr lang="en-US" sz="1800" b="0" u="none" strike="noStrike">
                <a:solidFill>
                  <a:schemeClr val="tx2"/>
                </a:solidFill>
                <a:effectLst/>
                <a:uFillTx/>
                <a:latin typeface="Aptos"/>
              </a:rPr>
              <a:t>Celulele sunt mici</a:t>
            </a:r>
            <a:r>
              <a:rPr lang="ro-RO" sz="1800" b="0" u="none" strike="noStrike">
                <a:solidFill>
                  <a:schemeClr val="tx2"/>
                </a:solidFill>
                <a:effectLst/>
                <a:uFillTx/>
                <a:latin typeface="Aptos"/>
              </a:rPr>
              <a:t> </a:t>
            </a:r>
            <a:r>
              <a:rPr lang="en-US" sz="1800" b="0" u="none" strike="noStrike">
                <a:solidFill>
                  <a:schemeClr val="tx2"/>
                </a:solidFill>
                <a:effectLst/>
                <a:uFillTx/>
                <a:latin typeface="Aptos"/>
              </a:rPr>
              <a:t>componente care se</a:t>
            </a:r>
            <a:r>
              <a:rPr lang="ro-RO" sz="1800" b="0" u="none" strike="noStrike">
                <a:solidFill>
                  <a:schemeClr val="tx2"/>
                </a:solidFill>
                <a:effectLst/>
                <a:uFillTx/>
                <a:latin typeface="Aptos"/>
              </a:rPr>
              <a:t> </a:t>
            </a:r>
            <a:r>
              <a:rPr lang="en-US" sz="1800" b="0" u="none" strike="noStrike">
                <a:solidFill>
                  <a:schemeClr val="tx2"/>
                </a:solidFill>
                <a:effectLst/>
                <a:uFillTx/>
                <a:latin typeface="Aptos"/>
              </a:rPr>
              <a:t>înmulțesc pentru a forma noi celule într-un mod controlat</a:t>
            </a:r>
            <a:r>
              <a:rPr lang="ro-RO" sz="1800" b="0" u="none" strike="noStrike">
                <a:solidFill>
                  <a:schemeClr val="tx2"/>
                </a:solidFill>
                <a:effectLst/>
                <a:uFillTx/>
                <a:latin typeface="Aptos"/>
              </a:rPr>
              <a:t> , insa uneori </a:t>
            </a:r>
            <a:r>
              <a:rPr lang="en-US" sz="1800" b="0" u="none" strike="noStrike">
                <a:solidFill>
                  <a:schemeClr val="tx2"/>
                </a:solidFill>
                <a:effectLst/>
                <a:uFillTx/>
                <a:latin typeface="Aptos"/>
              </a:rPr>
              <a:t>acest proces scapă de sub control și celula normală se transformă în celulă </a:t>
            </a:r>
            <a:r>
              <a:rPr lang="ro-RO" sz="1800" b="0" u="none" strike="noStrike">
                <a:solidFill>
                  <a:schemeClr val="tx2"/>
                </a:solidFill>
                <a:effectLst/>
                <a:uFillTx/>
                <a:latin typeface="Aptos"/>
              </a:rPr>
              <a:t>malignă</a:t>
            </a:r>
            <a:r>
              <a:rPr lang="en-US" sz="1800" b="0" u="none" strike="noStrike">
                <a:solidFill>
                  <a:schemeClr val="tx2"/>
                </a:solidFill>
                <a:effectLst/>
                <a:uFillTx/>
                <a:latin typeface="Aptos"/>
              </a:rPr>
              <a:t>.</a:t>
            </a:r>
            <a:endParaRPr lang="en-US" sz="1800" b="0" u="none" strike="noStrike">
              <a:solidFill>
                <a:schemeClr val="tx2"/>
              </a:solidFill>
              <a:effectLst/>
              <a:uFillTx/>
              <a:latin typeface="Arial"/>
            </a:endParaRPr>
          </a:p>
          <a:p>
            <a:pPr indent="0" defTabSz="914400">
              <a:spcBef>
                <a:spcPts val="1001"/>
              </a:spcBef>
              <a:buNone/>
              <a:tabLst>
                <a:tab pos="0" algn="l"/>
              </a:tabLst>
            </a:pPr>
            <a:endParaRPr lang="en-US" sz="1800" b="0" u="none" strike="noStrike">
              <a:solidFill>
                <a:schemeClr val="tx2"/>
              </a:solidFill>
              <a:effectLst/>
              <a:uFillTx/>
              <a:latin typeface="Arial"/>
            </a:endParaRPr>
          </a:p>
        </p:txBody>
      </p:sp>
      <p:grpSp>
        <p:nvGrpSpPr>
          <p:cNvPr id="70" name="Group 69">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71" name="Freeform: Shape 70">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Shape 71">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Shape 73">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1" name="Image1"/>
          <p:cNvPicPr/>
          <p:nvPr/>
        </p:nvPicPr>
        <p:blipFill>
          <a:blip r:embed="rId2"/>
          <a:stretch/>
        </p:blipFill>
        <p:spPr>
          <a:xfrm>
            <a:off x="7708392" y="3030238"/>
            <a:ext cx="4142232" cy="1721068"/>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6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72" name="Group 7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73" name="Freeform: Shape 7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4" name="Freeform: Shape 7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Freeform: Shape 7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6" name="Freeform: Shape 7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2" name="PlaceHolder 1"/>
          <p:cNvSpPr>
            <a:spLocks noGrp="1"/>
          </p:cNvSpPr>
          <p:nvPr>
            <p:ph type="title"/>
          </p:nvPr>
        </p:nvSpPr>
        <p:spPr>
          <a:xfrm>
            <a:off x="640080" y="1243013"/>
            <a:ext cx="3855720" cy="4371974"/>
          </a:xfrm>
          <a:prstGeom prst="rect">
            <a:avLst/>
          </a:prstGeom>
        </p:spPr>
        <p:txBody>
          <a:bodyPr lIns="91440" tIns="45720" rIns="91440" bIns="45720">
            <a:normAutofit/>
          </a:bodyPr>
          <a:lstStyle/>
          <a:p>
            <a:pPr indent="0" defTabSz="914400">
              <a:buNone/>
              <a:tabLst>
                <a:tab pos="0" algn="l"/>
              </a:tabLst>
            </a:pPr>
            <a:r>
              <a:rPr lang="en-US" sz="3600" b="0" u="none" strike="noStrike">
                <a:solidFill>
                  <a:schemeClr val="tx2"/>
                </a:solidFill>
                <a:effectLst/>
                <a:uFillTx/>
                <a:latin typeface="Arial"/>
              </a:rPr>
              <a:t>                         </a:t>
            </a:r>
            <a:r>
              <a:rPr lang="ro-RO" sz="3600" b="0" u="none" strike="noStrike">
                <a:solidFill>
                  <a:schemeClr val="tx2"/>
                </a:solidFill>
                <a:effectLst/>
                <a:uFillTx/>
                <a:latin typeface="Arial"/>
              </a:rPr>
              <a:t>Notiuni generale</a:t>
            </a:r>
            <a:endParaRPr lang="en-US" sz="3600" b="0" u="none" strike="noStrike">
              <a:solidFill>
                <a:schemeClr val="tx2"/>
              </a:solidFill>
              <a:effectLst/>
              <a:uFillTx/>
              <a:latin typeface="Arial"/>
            </a:endParaRPr>
          </a:p>
        </p:txBody>
      </p:sp>
      <p:sp>
        <p:nvSpPr>
          <p:cNvPr id="63" name="PlaceHolder 2"/>
          <p:cNvSpPr>
            <a:spLocks noGrp="1"/>
          </p:cNvSpPr>
          <p:nvPr>
            <p:ph/>
          </p:nvPr>
        </p:nvSpPr>
        <p:spPr>
          <a:xfrm>
            <a:off x="6172200" y="804672"/>
            <a:ext cx="5221224" cy="5230368"/>
          </a:xfrm>
          <a:prstGeom prst="rect">
            <a:avLst/>
          </a:prstGeom>
        </p:spPr>
        <p:txBody>
          <a:bodyPr lIns="91440" tIns="45720" rIns="91440" bIns="45720" anchor="ctr">
            <a:normAutofit/>
          </a:bodyPr>
          <a:lstStyle/>
          <a:p>
            <a:pPr indent="0" defTabSz="914400">
              <a:spcBef>
                <a:spcPts val="1001"/>
              </a:spcBef>
              <a:buNone/>
              <a:tabLst>
                <a:tab pos="0" algn="l"/>
              </a:tabLst>
            </a:pPr>
            <a:r>
              <a:rPr lang="en-US" sz="1800" b="1" u="none" strike="noStrike">
                <a:solidFill>
                  <a:schemeClr val="tx2"/>
                </a:solidFill>
                <a:effectLst/>
                <a:uFillTx/>
                <a:latin typeface="Aptos"/>
              </a:rPr>
              <a:t>      Care sunt efectele terapeutice ale chimioterapiei?</a:t>
            </a:r>
            <a:endParaRPr lang="en-US" sz="1800" b="0" u="none" strike="noStrike">
              <a:solidFill>
                <a:schemeClr val="tx2"/>
              </a:solidFill>
              <a:effectLst/>
              <a:uFillTx/>
              <a:latin typeface="Arial"/>
            </a:endParaRPr>
          </a:p>
          <a:p>
            <a:pPr indent="0" defTabSz="914400">
              <a:spcBef>
                <a:spcPts val="1001"/>
              </a:spcBef>
              <a:buNone/>
              <a:tabLst>
                <a:tab pos="0" algn="l"/>
              </a:tabLst>
            </a:pPr>
            <a:endParaRPr lang="en-US" sz="1800" b="0" u="none" strike="noStrike">
              <a:solidFill>
                <a:schemeClr val="tx2"/>
              </a:solidFill>
              <a:effectLst/>
              <a:uFillTx/>
              <a:latin typeface="Arial"/>
            </a:endParaRPr>
          </a:p>
          <a:p>
            <a:pPr indent="0" defTabSz="914400">
              <a:spcBef>
                <a:spcPts val="1001"/>
              </a:spcBef>
              <a:buNone/>
              <a:tabLst>
                <a:tab pos="0" algn="l"/>
              </a:tabLst>
            </a:pPr>
            <a:r>
              <a:rPr lang="ro-RO" sz="1800" b="1" u="none" strike="noStrike">
                <a:solidFill>
                  <a:schemeClr val="tx2"/>
                </a:solidFill>
                <a:effectLst/>
                <a:uFillTx/>
                <a:latin typeface="Aptos"/>
              </a:rPr>
              <a:t>Țintește celulele cu diviziune rapidă=</a:t>
            </a:r>
            <a:r>
              <a:rPr lang="ro-RO" sz="1800" b="0" u="none" strike="noStrike">
                <a:solidFill>
                  <a:schemeClr val="tx2"/>
                </a:solidFill>
                <a:effectLst/>
                <a:uFillTx/>
                <a:latin typeface="Aptos"/>
              </a:rPr>
              <a:t> exploatează capacitatea celulelor canceroase de a se multiplica</a:t>
            </a:r>
            <a:endParaRPr lang="en-US" sz="1800" b="0" u="none" strike="noStrike">
              <a:solidFill>
                <a:schemeClr val="tx2"/>
              </a:solidFill>
              <a:effectLst/>
              <a:uFillTx/>
              <a:latin typeface="Arial"/>
            </a:endParaRPr>
          </a:p>
          <a:p>
            <a:pPr indent="0" defTabSz="914400">
              <a:spcBef>
                <a:spcPts val="1001"/>
              </a:spcBef>
              <a:buNone/>
              <a:tabLst>
                <a:tab pos="0" algn="l"/>
              </a:tabLst>
            </a:pPr>
            <a:r>
              <a:rPr lang="ro-RO" sz="1800" b="1" u="none" strike="noStrike">
                <a:solidFill>
                  <a:schemeClr val="tx2"/>
                </a:solidFill>
                <a:effectLst/>
                <a:uFillTx/>
                <a:latin typeface="Aptos"/>
              </a:rPr>
              <a:t>Întrerupe diviziunea celulară =</a:t>
            </a:r>
            <a:r>
              <a:rPr lang="it-IT" sz="1800" b="0" u="none" strike="noStrike">
                <a:solidFill>
                  <a:schemeClr val="tx2"/>
                </a:solidFill>
                <a:effectLst/>
                <a:uFillTx/>
                <a:latin typeface="Aptos"/>
              </a:rPr>
              <a:t> interferează cu replicarea ADN-ului sau cu alte procese necesare pentru creșterea celulelor. </a:t>
            </a:r>
            <a:endParaRPr lang="en-US" sz="1800" b="0" u="none" strike="noStrike">
              <a:solidFill>
                <a:schemeClr val="tx2"/>
              </a:solidFill>
              <a:effectLst/>
              <a:uFillTx/>
              <a:latin typeface="Arial"/>
            </a:endParaRPr>
          </a:p>
          <a:p>
            <a:pPr indent="0" defTabSz="914400">
              <a:spcBef>
                <a:spcPts val="1001"/>
              </a:spcBef>
              <a:buNone/>
              <a:tabLst>
                <a:tab pos="0" algn="l"/>
              </a:tabLst>
            </a:pPr>
            <a:r>
              <a:rPr lang="ro-RO" sz="1800" b="1" u="none" strike="noStrike">
                <a:solidFill>
                  <a:schemeClr val="tx2"/>
                </a:solidFill>
                <a:effectLst/>
                <a:uFillTx/>
                <a:latin typeface="Aptos"/>
              </a:rPr>
              <a:t>Poate afecta și celule sănătoase =</a:t>
            </a:r>
            <a:r>
              <a:rPr lang="ro-RO" sz="1800" b="0" u="none" strike="noStrike">
                <a:solidFill>
                  <a:schemeClr val="tx2"/>
                </a:solidFill>
                <a:effectLst/>
                <a:uFillTx/>
                <a:latin typeface="Aptos"/>
              </a:rPr>
              <a:t> poate afecta și celule sănătoase cu diviziune rapidă</a:t>
            </a:r>
            <a:endParaRPr lang="en-US" sz="1800" b="0" u="none" strike="noStrike">
              <a:solidFill>
                <a:schemeClr val="tx2"/>
              </a:solidFill>
              <a:effectLst/>
              <a:uFillTx/>
              <a:latin typeface="Arial"/>
            </a:endParaRPr>
          </a:p>
          <a:p>
            <a:pPr indent="0" defTabSz="914400">
              <a:spcBef>
                <a:spcPts val="1001"/>
              </a:spcBef>
              <a:buNone/>
              <a:tabLst>
                <a:tab pos="0" algn="l"/>
              </a:tabLst>
            </a:pPr>
            <a:endParaRPr lang="en-US" sz="1800" b="0" u="none" strike="noStrike">
              <a:solidFill>
                <a:schemeClr val="tx2"/>
              </a:solidFill>
              <a:effectLst/>
              <a:uFillTx/>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74" name="Group 73">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75" name="Freeform: Shape 74">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6" name="Freeform: Shape 75">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Shape 76">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Shape 77">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4" name="PlaceHolder 1"/>
          <p:cNvSpPr>
            <a:spLocks noGrp="1"/>
          </p:cNvSpPr>
          <p:nvPr>
            <p:ph type="title"/>
          </p:nvPr>
        </p:nvSpPr>
        <p:spPr>
          <a:xfrm>
            <a:off x="640080" y="1243013"/>
            <a:ext cx="3855720" cy="4371974"/>
          </a:xfrm>
          <a:prstGeom prst="rect">
            <a:avLst/>
          </a:prstGeom>
        </p:spPr>
        <p:txBody>
          <a:bodyPr lIns="91440" tIns="45720" rIns="91440" bIns="45720">
            <a:normAutofit/>
          </a:bodyPr>
          <a:lstStyle/>
          <a:p>
            <a:pPr indent="0" defTabSz="914400">
              <a:buNone/>
              <a:tabLst>
                <a:tab pos="0" algn="l"/>
              </a:tabLst>
            </a:pPr>
            <a:r>
              <a:rPr lang="en-US" sz="3600" b="0" u="none" strike="noStrike">
                <a:solidFill>
                  <a:schemeClr val="tx2"/>
                </a:solidFill>
                <a:effectLst/>
                <a:uFillTx/>
                <a:latin typeface="Arial"/>
              </a:rPr>
              <a:t>                         </a:t>
            </a:r>
            <a:r>
              <a:rPr lang="ro-RO" sz="3600" b="0" u="none" strike="noStrike">
                <a:solidFill>
                  <a:schemeClr val="tx2"/>
                </a:solidFill>
                <a:effectLst/>
                <a:uFillTx/>
                <a:latin typeface="Arial"/>
              </a:rPr>
              <a:t>Notiuni generale</a:t>
            </a:r>
            <a:endParaRPr lang="en-US" sz="3600" b="0" u="none" strike="noStrike">
              <a:solidFill>
                <a:schemeClr val="tx2"/>
              </a:solidFill>
              <a:effectLst/>
              <a:uFillTx/>
              <a:latin typeface="Arial"/>
            </a:endParaRPr>
          </a:p>
        </p:txBody>
      </p:sp>
      <p:sp>
        <p:nvSpPr>
          <p:cNvPr id="65" name="PlaceHolder 2"/>
          <p:cNvSpPr>
            <a:spLocks noGrp="1"/>
          </p:cNvSpPr>
          <p:nvPr>
            <p:ph/>
          </p:nvPr>
        </p:nvSpPr>
        <p:spPr>
          <a:xfrm>
            <a:off x="6172200" y="804672"/>
            <a:ext cx="5221224" cy="5230368"/>
          </a:xfrm>
          <a:prstGeom prst="rect">
            <a:avLst/>
          </a:prstGeom>
        </p:spPr>
        <p:txBody>
          <a:bodyPr lIns="91440" tIns="45720" rIns="91440" bIns="45720" anchor="ctr">
            <a:normAutofit/>
          </a:bodyPr>
          <a:lstStyle/>
          <a:p>
            <a:pPr indent="0" defTabSz="914400">
              <a:spcBef>
                <a:spcPts val="1001"/>
              </a:spcBef>
              <a:buNone/>
              <a:tabLst>
                <a:tab pos="0" algn="l"/>
              </a:tabLst>
            </a:pPr>
            <a:r>
              <a:rPr lang="en-US" sz="1700" b="1" u="none" strike="noStrike">
                <a:solidFill>
                  <a:schemeClr val="tx2"/>
                </a:solidFill>
                <a:effectLst/>
                <a:uFillTx/>
                <a:latin typeface="Aptos"/>
              </a:rPr>
              <a:t>          Cum se utilizează chimioterapia?</a:t>
            </a:r>
            <a:endParaRPr lang="en-US" sz="1700" b="0" u="none" strike="noStrike">
              <a:solidFill>
                <a:schemeClr val="tx2"/>
              </a:solidFill>
              <a:effectLst/>
              <a:uFillTx/>
              <a:latin typeface="Arial"/>
            </a:endParaRPr>
          </a:p>
          <a:p>
            <a:pPr indent="0" defTabSz="914400">
              <a:spcBef>
                <a:spcPts val="1001"/>
              </a:spcBef>
              <a:buNone/>
              <a:tabLst>
                <a:tab pos="0" algn="l"/>
              </a:tabLst>
            </a:pPr>
            <a:r>
              <a:rPr lang="ro-RO" sz="1700" b="0" u="none" strike="noStrike">
                <a:solidFill>
                  <a:schemeClr val="tx2"/>
                </a:solidFill>
                <a:effectLst/>
                <a:uFillTx/>
                <a:latin typeface="Aptos"/>
              </a:rPr>
              <a:t>   Chimioterapia se </a:t>
            </a:r>
            <a:r>
              <a:rPr lang="ro-RO" sz="1700" b="1" u="none" strike="noStrike">
                <a:solidFill>
                  <a:schemeClr val="tx2"/>
                </a:solidFill>
                <a:effectLst/>
                <a:uFillTx/>
                <a:latin typeface="Aptos"/>
              </a:rPr>
              <a:t>administrează în cadrul unor scheme sau protocoale </a:t>
            </a:r>
            <a:r>
              <a:rPr lang="ro-RO" sz="1700" b="0" u="none" strike="noStrike">
                <a:solidFill>
                  <a:schemeClr val="tx2"/>
                </a:solidFill>
                <a:effectLst/>
                <a:uFillTx/>
                <a:latin typeface="Aptos"/>
              </a:rPr>
              <a:t>de chimioterapie specifice în general tipului de cancer și stadiului acestuia.</a:t>
            </a:r>
            <a:endParaRPr lang="en-US" sz="17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en-US" sz="1700" b="0" u="none" strike="noStrike">
                <a:solidFill>
                  <a:schemeClr val="tx2"/>
                </a:solidFill>
                <a:effectLst/>
                <a:uFillTx/>
                <a:latin typeface="Aptos"/>
              </a:rPr>
              <a:t>Uneori chimioterapia este utilizată ca tratament pentru cancer</a:t>
            </a:r>
            <a:r>
              <a:rPr lang="ro-RO" sz="1700" b="0" u="none" strike="noStrike">
                <a:solidFill>
                  <a:schemeClr val="tx2"/>
                </a:solidFill>
                <a:effectLst/>
                <a:uFillTx/>
                <a:latin typeface="Aptos"/>
              </a:rPr>
              <a:t> si in anumite situatii </a:t>
            </a:r>
            <a:r>
              <a:rPr lang="en-US" sz="1700" b="0" u="none" strike="noStrike">
                <a:solidFill>
                  <a:schemeClr val="tx2"/>
                </a:solidFill>
                <a:effectLst/>
                <a:uFillTx/>
                <a:latin typeface="Aptos"/>
              </a:rPr>
              <a:t>este aplicată împreună cu alte metode de tratament: chirurgia, radioterapia, radioterapia targhetată (țintită) sau imunoterapia.</a:t>
            </a:r>
            <a:endParaRPr lang="en-US" sz="17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ro-RO" sz="1700" b="0" u="none" strike="noStrike">
                <a:solidFill>
                  <a:schemeClr val="tx2"/>
                </a:solidFill>
                <a:effectLst/>
                <a:uFillTx/>
                <a:latin typeface="Aptos"/>
              </a:rPr>
              <a:t>Există protocoale de administrare a citostaticelor atât în ceea ce privește </a:t>
            </a:r>
            <a:endParaRPr lang="en-US" sz="17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ro-RO" sz="1700" b="0" u="none" strike="noStrike">
                <a:solidFill>
                  <a:schemeClr val="tx2"/>
                </a:solidFill>
                <a:effectLst/>
                <a:uFillTx/>
                <a:latin typeface="Aptos"/>
              </a:rPr>
              <a:t>calea de administrare (orală, intravenoasă - direct sau prin perfuzie, intraperitoneală, intratumorală, pe cale cutanată, intrameningeală)</a:t>
            </a:r>
            <a:endParaRPr lang="en-US" sz="17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ro-RO" sz="1700" b="0" u="none" strike="noStrike">
                <a:solidFill>
                  <a:schemeClr val="tx2"/>
                </a:solidFill>
                <a:effectLst/>
                <a:uFillTx/>
                <a:latin typeface="Aptos"/>
              </a:rPr>
              <a:t>dar și a scopului pentru care sunt destinate: cu rol curativ sau de prelungire a supraviețuirii ori ameliorării simptomelor.</a:t>
            </a:r>
            <a:endParaRPr lang="en-US" sz="1700" b="0" u="none" strike="noStrike">
              <a:solidFill>
                <a:schemeClr val="tx2"/>
              </a:solidFill>
              <a:effectLst/>
              <a:uFillTx/>
              <a:latin typeface="Arial"/>
            </a:endParaRPr>
          </a:p>
          <a:p>
            <a:pPr indent="0" defTabSz="914400">
              <a:spcBef>
                <a:spcPts val="1001"/>
              </a:spcBef>
              <a:buNone/>
              <a:tabLst>
                <a:tab pos="0" algn="l"/>
              </a:tabLst>
            </a:pPr>
            <a:endParaRPr lang="en-US" sz="1700" b="0" u="none" strike="noStrike">
              <a:solidFill>
                <a:schemeClr val="tx2"/>
              </a:solidFill>
              <a:effectLst/>
              <a:uFillTx/>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Freeform: Shape 85">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reeform: Shape 9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4" name="Isosceles Triangle 93">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Isosceles Triangle 95">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PlaceHolder 1"/>
          <p:cNvSpPr>
            <a:spLocks noGrp="1"/>
          </p:cNvSpPr>
          <p:nvPr>
            <p:ph type="title"/>
          </p:nvPr>
        </p:nvSpPr>
        <p:spPr>
          <a:xfrm>
            <a:off x="838200" y="557188"/>
            <a:ext cx="10515600" cy="1133499"/>
          </a:xfrm>
          <a:prstGeom prst="rect">
            <a:avLst/>
          </a:prstGeom>
        </p:spPr>
        <p:txBody>
          <a:bodyPr lIns="91440" tIns="45720" rIns="91440" bIns="45720">
            <a:normAutofit/>
          </a:bodyPr>
          <a:lstStyle/>
          <a:p>
            <a:pPr indent="0" algn="ctr" defTabSz="914400">
              <a:buNone/>
              <a:tabLst>
                <a:tab pos="0" algn="l"/>
              </a:tabLst>
            </a:pPr>
            <a:r>
              <a:rPr lang="en-US" sz="5200" b="0" u="none" strike="noStrike">
                <a:effectLst/>
                <a:uFillTx/>
                <a:latin typeface="Arial"/>
              </a:rPr>
              <a:t>                     </a:t>
            </a:r>
            <a:r>
              <a:rPr lang="ro-RO" sz="5200" b="0" u="none" strike="noStrike">
                <a:effectLst/>
                <a:uFillTx/>
                <a:latin typeface="Arial"/>
              </a:rPr>
              <a:t>Notiuni generale</a:t>
            </a:r>
            <a:endParaRPr lang="en-US" sz="5200" b="0" u="none" strike="noStrike">
              <a:effectLst/>
              <a:uFillTx/>
              <a:latin typeface="Arial"/>
            </a:endParaRPr>
          </a:p>
        </p:txBody>
      </p:sp>
      <p:graphicFrame>
        <p:nvGraphicFramePr>
          <p:cNvPr id="69" name="PlaceHolder 2">
            <a:extLst>
              <a:ext uri="{FF2B5EF4-FFF2-40B4-BE49-F238E27FC236}">
                <a16:creationId xmlns:a16="http://schemas.microsoft.com/office/drawing/2014/main" id="{2D2352F9-5C2E-E70F-4463-B61D10630F18}"/>
              </a:ext>
            </a:extLst>
          </p:cNvPr>
          <p:cNvGraphicFramePr>
            <a:graphicFrameLocks noGrp="1"/>
          </p:cNvGraphicFramePr>
          <p:nvPr>
            <p:ph/>
            <p:extLst>
              <p:ext uri="{D42A27DB-BD31-4B8C-83A1-F6EECF244321}">
                <p14:modId xmlns:p14="http://schemas.microsoft.com/office/powerpoint/2010/main" val="682654781"/>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4" name="Rectangle 83">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88" name="Group 87">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89" name="Freeform: Shape 88">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Freeform: Shape 89">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1" name="Freeform: Shape 90">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 name="Freeform: Shape 91">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3" name="Freeform: Shape 92">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8" name="PlaceHolder 1"/>
          <p:cNvSpPr>
            <a:spLocks noGrp="1"/>
          </p:cNvSpPr>
          <p:nvPr>
            <p:ph type="title"/>
          </p:nvPr>
        </p:nvSpPr>
        <p:spPr>
          <a:xfrm>
            <a:off x="804672" y="2053641"/>
            <a:ext cx="3669161" cy="2760098"/>
          </a:xfrm>
          <a:prstGeom prst="rect">
            <a:avLst/>
          </a:prstGeom>
        </p:spPr>
        <p:txBody>
          <a:bodyPr lIns="91440" tIns="45720" rIns="91440" bIns="45720">
            <a:normAutofit/>
          </a:bodyPr>
          <a:lstStyle/>
          <a:p>
            <a:pPr indent="0" defTabSz="914400">
              <a:buNone/>
              <a:tabLst>
                <a:tab pos="0" algn="l"/>
              </a:tabLst>
            </a:pPr>
            <a:r>
              <a:rPr lang="ro-RO" sz="4000" b="1" u="none" strike="noStrike">
                <a:solidFill>
                  <a:schemeClr val="tx2"/>
                </a:solidFill>
                <a:effectLst/>
                <a:uFillTx/>
                <a:latin typeface="Arial"/>
              </a:rPr>
              <a:t>Notiuni generale</a:t>
            </a:r>
            <a:endParaRPr lang="en-US" sz="4000" b="0" u="none" strike="noStrike">
              <a:solidFill>
                <a:schemeClr val="tx2"/>
              </a:solidFill>
              <a:effectLst/>
              <a:uFillTx/>
              <a:latin typeface="Arial"/>
            </a:endParaRPr>
          </a:p>
        </p:txBody>
      </p:sp>
      <p:sp>
        <p:nvSpPr>
          <p:cNvPr id="69" name="PlaceHolder 2"/>
          <p:cNvSpPr>
            <a:spLocks noGrp="1"/>
          </p:cNvSpPr>
          <p:nvPr>
            <p:ph/>
          </p:nvPr>
        </p:nvSpPr>
        <p:spPr>
          <a:xfrm>
            <a:off x="6090574" y="801866"/>
            <a:ext cx="5306084" cy="5230634"/>
          </a:xfrm>
          <a:prstGeom prst="rect">
            <a:avLst/>
          </a:prstGeom>
          <a:noFill/>
          <a:ln>
            <a:noFill/>
          </a:ln>
        </p:spPr>
        <p:txBody>
          <a:bodyPr lIns="91440" tIns="45720" rIns="91440" bIns="45720" anchor="ctr">
            <a:normAutofit/>
          </a:bodyPr>
          <a:lstStyle/>
          <a:p>
            <a:pPr indent="0" defTabSz="914400">
              <a:spcBef>
                <a:spcPts val="1001"/>
              </a:spcBef>
              <a:buNone/>
              <a:tabLst>
                <a:tab pos="0" algn="l"/>
              </a:tabLst>
            </a:pPr>
            <a:r>
              <a:rPr lang="ro-RO" sz="1500" b="0" u="none" strike="noStrike">
                <a:solidFill>
                  <a:schemeClr val="tx2"/>
                </a:solidFill>
                <a:effectLst/>
                <a:uFillTx/>
                <a:latin typeface="Aptos"/>
              </a:rPr>
              <a:t>     Deși țintește celulele maligne, poate afecta și celule sănătoase cu diviziune rapidă (cum ar fi cele din măduva osoasă, tractul digestiv și foliculii de păr), cauzând </a:t>
            </a:r>
            <a:r>
              <a:rPr lang="ro-RO" sz="1500" b="1" u="none" strike="noStrike">
                <a:solidFill>
                  <a:schemeClr val="tx2"/>
                </a:solidFill>
                <a:effectLst/>
                <a:uFillTx/>
                <a:latin typeface="Aptos"/>
              </a:rPr>
              <a:t>diverse efecte secundare.</a:t>
            </a:r>
            <a:endParaRPr lang="en-US" sz="15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en-US" sz="1500" b="0" u="none" strike="noStrike">
                <a:solidFill>
                  <a:schemeClr val="tx2"/>
                </a:solidFill>
                <a:effectLst/>
                <a:uFillTx/>
                <a:latin typeface="Aptos"/>
              </a:rPr>
              <a:t>Anemia</a:t>
            </a:r>
            <a:r>
              <a:rPr lang="ro-RO" sz="1500" b="0" u="none" strike="noStrike">
                <a:solidFill>
                  <a:schemeClr val="tx2"/>
                </a:solidFill>
                <a:effectLst/>
                <a:uFillTx/>
                <a:latin typeface="Aptos"/>
              </a:rPr>
              <a:t>. </a:t>
            </a:r>
            <a:endParaRPr lang="en-US" sz="15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en-US" sz="1500" b="0" u="none" strike="noStrike">
                <a:solidFill>
                  <a:schemeClr val="tx2"/>
                </a:solidFill>
                <a:effectLst/>
                <a:uFillTx/>
                <a:latin typeface="Aptos"/>
              </a:rPr>
              <a:t>Probleme de coagulare a sângelui (sângerare).</a:t>
            </a:r>
            <a:endParaRPr lang="en-US" sz="15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en-US" sz="1500" b="0" u="none" strike="noStrike">
                <a:solidFill>
                  <a:schemeClr val="tx2"/>
                </a:solidFill>
                <a:effectLst/>
                <a:uFillTx/>
                <a:latin typeface="Aptos"/>
              </a:rPr>
              <a:t> Infectiile  fungice, infectiile bacteriene.                                                                       </a:t>
            </a:r>
            <a:endParaRPr lang="en-US" sz="15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en-US" sz="1500" b="0" u="none" strike="noStrike">
                <a:solidFill>
                  <a:schemeClr val="tx2"/>
                </a:solidFill>
                <a:effectLst/>
                <a:uFillTx/>
                <a:latin typeface="Aptos"/>
              </a:rPr>
              <a:t>Probleme la nivelul cavității bucale și a faringelui </a:t>
            </a:r>
            <a:r>
              <a:rPr lang="ro-RO" sz="1500" b="0" u="none" strike="noStrike">
                <a:solidFill>
                  <a:schemeClr val="tx2"/>
                </a:solidFill>
                <a:effectLst/>
                <a:uFillTx/>
                <a:latin typeface="Aptos"/>
              </a:rPr>
              <a:t>( mucozita)</a:t>
            </a:r>
            <a:endParaRPr lang="en-US" sz="15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ro-RO" sz="1500" b="0" u="none" strike="noStrike">
                <a:solidFill>
                  <a:schemeClr val="tx2"/>
                </a:solidFill>
                <a:effectLst/>
                <a:uFillTx/>
                <a:latin typeface="Aptos"/>
              </a:rPr>
              <a:t>Tulburari digestive (greata si voma, diareea si constipatia, dureri abdominalemodificari de apetit, gust si miros)</a:t>
            </a:r>
            <a:endParaRPr lang="en-US" sz="15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en-US" sz="1500" b="0" u="none" strike="noStrike">
                <a:solidFill>
                  <a:schemeClr val="tx2"/>
                </a:solidFill>
                <a:effectLst/>
                <a:uFillTx/>
                <a:latin typeface="Aptos"/>
              </a:rPr>
              <a:t>Schimbări la nivelul sistemului nervos</a:t>
            </a:r>
            <a:r>
              <a:rPr lang="ro-RO" sz="1500" b="0" u="none" strike="noStrike">
                <a:solidFill>
                  <a:schemeClr val="tx2"/>
                </a:solidFill>
                <a:effectLst/>
                <a:uFillTx/>
                <a:latin typeface="Aptos"/>
              </a:rPr>
              <a:t> (s</a:t>
            </a:r>
            <a:r>
              <a:rPr lang="en-US" sz="1500" b="0" u="none" strike="noStrike">
                <a:solidFill>
                  <a:schemeClr val="tx2"/>
                </a:solidFill>
                <a:effectLst/>
                <a:uFillTx/>
                <a:latin typeface="Aptos"/>
              </a:rPr>
              <a:t>lăbiciuni, furnicături sau amorțeli în mâini sau picioare</a:t>
            </a:r>
            <a:r>
              <a:rPr lang="ro-RO" sz="1500" b="0" u="none" strike="noStrike">
                <a:solidFill>
                  <a:schemeClr val="tx2"/>
                </a:solidFill>
                <a:effectLst/>
                <a:uFillTx/>
                <a:latin typeface="Aptos"/>
              </a:rPr>
              <a:t>,fatigabilitate, vertij,scaderea auzului,stari de confuzie, tulburari de memorie, depresie)</a:t>
            </a:r>
            <a:endParaRPr lang="en-US" sz="15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en-US" sz="1500" b="0" u="none" strike="noStrike">
                <a:solidFill>
                  <a:schemeClr val="tx2"/>
                </a:solidFill>
                <a:effectLst/>
                <a:uFillTx/>
                <a:latin typeface="Aptos"/>
              </a:rPr>
              <a:t>Durerea</a:t>
            </a:r>
            <a:r>
              <a:rPr lang="ro-RO" sz="1500" b="0" u="none" strike="noStrike">
                <a:solidFill>
                  <a:schemeClr val="tx2"/>
                </a:solidFill>
                <a:effectLst/>
                <a:uFillTx/>
                <a:latin typeface="Aptos"/>
              </a:rPr>
              <a:t>,c</a:t>
            </a:r>
            <a:r>
              <a:rPr lang="en-US" sz="1500" b="0" u="none" strike="noStrike">
                <a:solidFill>
                  <a:schemeClr val="tx2"/>
                </a:solidFill>
                <a:effectLst/>
                <a:uFillTx/>
                <a:latin typeface="Aptos"/>
              </a:rPr>
              <a:t>ontrolul durerii </a:t>
            </a:r>
            <a:r>
              <a:rPr lang="ro-RO" sz="1500" b="0" u="none" strike="noStrike">
                <a:solidFill>
                  <a:schemeClr val="tx2"/>
                </a:solidFill>
                <a:effectLst/>
                <a:uFillTx/>
                <a:latin typeface="Aptos"/>
              </a:rPr>
              <a:t>fiind</a:t>
            </a:r>
            <a:r>
              <a:rPr lang="en-US" sz="1500" b="0" u="none" strike="noStrike">
                <a:solidFill>
                  <a:schemeClr val="tx2"/>
                </a:solidFill>
                <a:effectLst/>
                <a:uFillTx/>
                <a:latin typeface="Aptos"/>
              </a:rPr>
              <a:t> o parte esențială a tratamentului pentru cancer </a:t>
            </a:r>
            <a:endParaRPr lang="en-US" sz="15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ro-RO" sz="1500" b="0" u="none" strike="noStrike">
                <a:solidFill>
                  <a:schemeClr val="tx2"/>
                </a:solidFill>
                <a:effectLst/>
                <a:uFillTx/>
                <a:latin typeface="Aptos"/>
              </a:rPr>
              <a:t>Modificari la nivelul </a:t>
            </a:r>
            <a:r>
              <a:rPr lang="en-US" sz="1500" b="0" u="none" strike="noStrike">
                <a:solidFill>
                  <a:schemeClr val="tx2"/>
                </a:solidFill>
                <a:effectLst/>
                <a:uFillTx/>
                <a:latin typeface="Aptos"/>
              </a:rPr>
              <a:t> pielii şi unghiilor</a:t>
            </a:r>
            <a:r>
              <a:rPr lang="ro-RO" sz="1500" b="0" u="none" strike="noStrike">
                <a:solidFill>
                  <a:schemeClr val="tx2"/>
                </a:solidFill>
                <a:effectLst/>
                <a:uFillTx/>
                <a:latin typeface="Aptos"/>
              </a:rPr>
              <a:t>, alopecie</a:t>
            </a:r>
            <a:endParaRPr lang="en-US" sz="15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ro-RO" sz="1500" b="0" u="none" strike="noStrike">
                <a:solidFill>
                  <a:schemeClr val="tx2"/>
                </a:solidFill>
                <a:effectLst/>
                <a:uFillTx/>
                <a:latin typeface="Aptos"/>
              </a:rPr>
              <a:t>Afectare renala, infertilitate</a:t>
            </a:r>
            <a:endParaRPr lang="en-US" sz="1500" b="0" u="none" strike="noStrike">
              <a:solidFill>
                <a:schemeClr val="tx2"/>
              </a:solidFill>
              <a:effectLst/>
              <a:uFillTx/>
              <a:latin typeface="Arial"/>
            </a:endParaRPr>
          </a:p>
          <a:p>
            <a:pPr indent="0" defTabSz="914400">
              <a:spcBef>
                <a:spcPts val="1001"/>
              </a:spcBef>
              <a:buNone/>
              <a:tabLst>
                <a:tab pos="0" algn="l"/>
              </a:tabLst>
            </a:pPr>
            <a:endParaRPr lang="en-US" sz="1500" b="0" u="none" strike="noStrike">
              <a:solidFill>
                <a:schemeClr val="tx2"/>
              </a:solidFill>
              <a:effectLst/>
              <a:uFillTx/>
              <a:latin typeface="Arial"/>
            </a:endParaRPr>
          </a:p>
          <a:p>
            <a:pPr indent="0" defTabSz="914400">
              <a:spcBef>
                <a:spcPts val="1417"/>
              </a:spcBef>
              <a:buNone/>
              <a:tabLst>
                <a:tab pos="0" algn="l"/>
              </a:tabLst>
            </a:pPr>
            <a:endParaRPr lang="en-US" sz="1500" b="0" u="none" strike="noStrike">
              <a:solidFill>
                <a:schemeClr val="tx2"/>
              </a:solidFill>
              <a:effectLst/>
              <a:uFillTx/>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80" name="Group 79">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81" name="Freeform: Shape 80">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 name="Freeform: Shape 81">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Shape 82">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4" name="Freeform: Shape 83">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5" name="Freeform: Shape 84">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0" name="PlaceHolder 1"/>
          <p:cNvSpPr>
            <a:spLocks noGrp="1"/>
          </p:cNvSpPr>
          <p:nvPr>
            <p:ph type="title"/>
          </p:nvPr>
        </p:nvSpPr>
        <p:spPr>
          <a:xfrm>
            <a:off x="804672" y="2053641"/>
            <a:ext cx="3669161" cy="2760098"/>
          </a:xfrm>
          <a:prstGeom prst="rect">
            <a:avLst/>
          </a:prstGeom>
        </p:spPr>
        <p:txBody>
          <a:bodyPr lIns="91440" tIns="45720" rIns="91440" bIns="45720">
            <a:normAutofit/>
          </a:bodyPr>
          <a:lstStyle/>
          <a:p>
            <a:pPr indent="0" defTabSz="914400">
              <a:buNone/>
              <a:tabLst>
                <a:tab pos="0" algn="l"/>
              </a:tabLst>
            </a:pPr>
            <a:r>
              <a:rPr lang="en-US" sz="4000" b="1" u="none" strike="noStrike">
                <a:solidFill>
                  <a:schemeClr val="tx2"/>
                </a:solidFill>
                <a:effectLst/>
                <a:uFillTx/>
                <a:latin typeface="Arial"/>
              </a:rPr>
              <a:t>                    </a:t>
            </a:r>
            <a:r>
              <a:rPr lang="ro-RO" sz="4000" b="1" u="none" strike="noStrike">
                <a:solidFill>
                  <a:schemeClr val="tx2"/>
                </a:solidFill>
                <a:effectLst/>
                <a:uFillTx/>
                <a:latin typeface="Arial"/>
              </a:rPr>
              <a:t>Notiuni generale</a:t>
            </a:r>
            <a:endParaRPr lang="en-US" sz="4000" b="0" u="none" strike="noStrike">
              <a:solidFill>
                <a:schemeClr val="tx2"/>
              </a:solidFill>
              <a:effectLst/>
              <a:uFillTx/>
              <a:latin typeface="Arial"/>
            </a:endParaRPr>
          </a:p>
        </p:txBody>
      </p:sp>
      <p:sp>
        <p:nvSpPr>
          <p:cNvPr id="71" name="PlaceHolder 2"/>
          <p:cNvSpPr>
            <a:spLocks noGrp="1"/>
          </p:cNvSpPr>
          <p:nvPr>
            <p:ph/>
          </p:nvPr>
        </p:nvSpPr>
        <p:spPr>
          <a:xfrm>
            <a:off x="6090574" y="801866"/>
            <a:ext cx="5306084" cy="5230634"/>
          </a:xfrm>
          <a:prstGeom prst="rect">
            <a:avLst/>
          </a:prstGeom>
          <a:noFill/>
          <a:ln>
            <a:noFill/>
          </a:ln>
        </p:spPr>
        <p:txBody>
          <a:bodyPr lIns="91440" tIns="45720" rIns="91440" bIns="45720" anchor="ctr">
            <a:normAutofit/>
          </a:bodyPr>
          <a:lstStyle/>
          <a:p>
            <a:pPr defTabSz="914400">
              <a:spcBef>
                <a:spcPts val="1001"/>
              </a:spcBef>
              <a:buClr>
                <a:srgbClr val="0070C0"/>
              </a:buClr>
            </a:pPr>
            <a:r>
              <a:rPr lang="ro-RO" sz="1800" b="1" u="none" strike="noStrike">
                <a:solidFill>
                  <a:schemeClr val="tx2"/>
                </a:solidFill>
                <a:effectLst/>
                <a:uFillTx/>
                <a:latin typeface="Aptos"/>
              </a:rPr>
              <a:t>     </a:t>
            </a:r>
            <a:r>
              <a:rPr lang="en-US" sz="1800" b="1" u="none" strike="noStrike">
                <a:solidFill>
                  <a:schemeClr val="tx2"/>
                </a:solidFill>
                <a:effectLst/>
                <a:uFillTx/>
                <a:latin typeface="Aptos"/>
              </a:rPr>
              <a:t>Tratamentul suportiv</a:t>
            </a:r>
            <a:r>
              <a:rPr lang="en-US" sz="1800" b="0" u="none" strike="noStrike">
                <a:solidFill>
                  <a:schemeClr val="tx2"/>
                </a:solidFill>
                <a:effectLst/>
                <a:uFillTx/>
                <a:latin typeface="Aptos"/>
              </a:rPr>
              <a:t> </a:t>
            </a:r>
            <a:r>
              <a:rPr lang="en-US" sz="1800" b="1" u="none" strike="noStrike">
                <a:solidFill>
                  <a:schemeClr val="tx2"/>
                </a:solidFill>
                <a:effectLst/>
                <a:uFillTx/>
                <a:latin typeface="Aptos"/>
              </a:rPr>
              <a:t>sau de sustinere </a:t>
            </a:r>
            <a:r>
              <a:rPr lang="en-US" sz="1800" b="0" u="none" strike="noStrike">
                <a:solidFill>
                  <a:schemeClr val="tx2"/>
                </a:solidFill>
                <a:effectLst/>
                <a:uFillTx/>
                <a:latin typeface="Aptos"/>
              </a:rPr>
              <a:t>se adreseaza tratarii simptomelor pacientilor cu boli neoplazice, simptome aparute fie ca urmare a bolii fie ca urmare a tratamentelor aplicate. </a:t>
            </a:r>
            <a:endParaRPr lang="en-US" sz="1800" b="0" u="none" strike="noStrike">
              <a:solidFill>
                <a:schemeClr val="tx2"/>
              </a:solidFill>
              <a:effectLst/>
              <a:uFillTx/>
              <a:latin typeface="Arial"/>
            </a:endParaRPr>
          </a:p>
          <a:p>
            <a:pPr marL="228600" indent="-228600" defTabSz="914400">
              <a:spcBef>
                <a:spcPts val="1001"/>
              </a:spcBef>
              <a:buClr>
                <a:srgbClr val="000000"/>
              </a:buClr>
              <a:buFont typeface="Arial"/>
              <a:buChar char="•"/>
            </a:pPr>
            <a:r>
              <a:rPr lang="en-US" sz="1800" b="0" u="none" strike="noStrike">
                <a:solidFill>
                  <a:schemeClr val="tx2"/>
                </a:solidFill>
                <a:effectLst/>
                <a:uFillTx/>
                <a:latin typeface="Aptos"/>
              </a:rPr>
              <a:t>Tratamentele de sustinere sunt recomandate de catre medici si sunt personalizate pentru fiecare bolnav, luandu-se in considerare patologiile si starea de sanatate a fiecarui pacient. </a:t>
            </a:r>
            <a:endParaRPr lang="en-US" sz="1800" b="0" u="none" strike="noStrike">
              <a:solidFill>
                <a:schemeClr val="tx2"/>
              </a:solidFill>
              <a:effectLst/>
              <a:uFillTx/>
              <a:latin typeface="Arial"/>
            </a:endParaRPr>
          </a:p>
          <a:p>
            <a:pPr marL="228600" indent="-228600" defTabSz="914400">
              <a:spcBef>
                <a:spcPts val="1001"/>
              </a:spcBef>
              <a:buClr>
                <a:srgbClr val="000000"/>
              </a:buClr>
              <a:buFont typeface="Arial"/>
              <a:buChar char="•"/>
            </a:pPr>
            <a:r>
              <a:rPr lang="en-US" sz="1800" b="0" u="none" strike="noStrike">
                <a:solidFill>
                  <a:schemeClr val="tx2"/>
                </a:solidFill>
                <a:effectLst/>
                <a:uFillTx/>
                <a:latin typeface="Aptos"/>
              </a:rPr>
              <a:t>Acesta poate consta in solutii perfuzabile menite sa rehidrateze, medicatie antiemetica, antispastice, vitamine, corticoterapie, antiacide, diuretice,  medicatie antialg</a:t>
            </a:r>
            <a:r>
              <a:rPr lang="ro-RO" sz="1800" b="0" u="none" strike="noStrike">
                <a:solidFill>
                  <a:schemeClr val="tx2"/>
                </a:solidFill>
                <a:effectLst/>
                <a:uFillTx/>
                <a:latin typeface="Aptos"/>
              </a:rPr>
              <a:t>i</a:t>
            </a:r>
            <a:r>
              <a:rPr lang="en-US" sz="1800" b="0" u="none" strike="noStrike">
                <a:solidFill>
                  <a:schemeClr val="tx2"/>
                </a:solidFill>
                <a:effectLst/>
                <a:uFillTx/>
                <a:latin typeface="Aptos"/>
              </a:rPr>
              <a:t>ca.</a:t>
            </a:r>
            <a:endParaRPr lang="en-US" sz="1800" b="0" u="none" strike="noStrike">
              <a:solidFill>
                <a:schemeClr val="tx2"/>
              </a:solidFill>
              <a:effectLst/>
              <a:uFillTx/>
              <a:latin typeface="Arial"/>
            </a:endParaRPr>
          </a:p>
          <a:p>
            <a:pPr indent="0" defTabSz="914400">
              <a:spcBef>
                <a:spcPts val="1001"/>
              </a:spcBef>
              <a:buNone/>
              <a:tabLst>
                <a:tab pos="0" algn="l"/>
              </a:tabLst>
            </a:pPr>
            <a:r>
              <a:rPr lang="en-US" sz="1800" b="0" u="none" strike="noStrike">
                <a:solidFill>
                  <a:schemeClr val="tx2"/>
                </a:solidFill>
                <a:effectLst/>
                <a:uFillTx/>
                <a:latin typeface="Aptos"/>
              </a:rPr>
              <a:t> </a:t>
            </a:r>
            <a:endParaRPr lang="en-US" sz="1800" b="0" u="none" strike="noStrike">
              <a:solidFill>
                <a:schemeClr val="tx2"/>
              </a:solidFill>
              <a:effectLst/>
              <a:uFillTx/>
              <a:latin typeface="Arial"/>
            </a:endParaRPr>
          </a:p>
          <a:p>
            <a:pPr indent="0" defTabSz="914400">
              <a:spcBef>
                <a:spcPts val="1001"/>
              </a:spcBef>
              <a:buNone/>
              <a:tabLst>
                <a:tab pos="0" algn="l"/>
              </a:tabLst>
            </a:pPr>
            <a:endParaRPr lang="en-US" sz="1800" b="0" u="none" strike="noStrike">
              <a:solidFill>
                <a:schemeClr val="tx2"/>
              </a:solidFill>
              <a:effectLst/>
              <a:uFillTx/>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CF75AD06-DFC4-4B3A-8490-330823D0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FC587C93-0840-40DF-96D5-D1F2137E64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72" name="PlaceHolder 1"/>
          <p:cNvSpPr>
            <a:spLocks noGrp="1"/>
          </p:cNvSpPr>
          <p:nvPr>
            <p:ph type="title"/>
          </p:nvPr>
        </p:nvSpPr>
        <p:spPr>
          <a:xfrm>
            <a:off x="804672" y="1401859"/>
            <a:ext cx="4130185" cy="4054282"/>
          </a:xfrm>
          <a:prstGeom prst="rect">
            <a:avLst/>
          </a:prstGeom>
        </p:spPr>
        <p:txBody>
          <a:bodyPr lIns="91440" tIns="45720" rIns="91440" bIns="45720">
            <a:normAutofit/>
          </a:bodyPr>
          <a:lstStyle/>
          <a:p>
            <a:pPr indent="0" defTabSz="914400">
              <a:buNone/>
              <a:tabLst>
                <a:tab pos="0" algn="l"/>
              </a:tabLst>
            </a:pPr>
            <a:r>
              <a:rPr lang="en-US" sz="3600" b="1" u="none" strike="noStrike">
                <a:solidFill>
                  <a:schemeClr val="tx2"/>
                </a:solidFill>
                <a:effectLst/>
                <a:uFillTx/>
                <a:latin typeface="Arial"/>
              </a:rPr>
              <a:t>                    </a:t>
            </a:r>
            <a:r>
              <a:rPr lang="ro-RO" sz="3600" b="1" u="none" strike="noStrike">
                <a:solidFill>
                  <a:schemeClr val="tx2"/>
                </a:solidFill>
                <a:effectLst/>
                <a:uFillTx/>
                <a:latin typeface="Arial"/>
              </a:rPr>
              <a:t>Notiuni generale</a:t>
            </a:r>
            <a:endParaRPr lang="en-US" sz="3600" b="0" u="none" strike="noStrike">
              <a:solidFill>
                <a:schemeClr val="tx2"/>
              </a:solidFill>
              <a:effectLst/>
              <a:uFillTx/>
              <a:latin typeface="Arial"/>
            </a:endParaRPr>
          </a:p>
        </p:txBody>
      </p:sp>
      <p:grpSp>
        <p:nvGrpSpPr>
          <p:cNvPr id="82" name="Group 81">
            <a:extLst>
              <a:ext uri="{FF2B5EF4-FFF2-40B4-BE49-F238E27FC236}">
                <a16:creationId xmlns:a16="http://schemas.microsoft.com/office/drawing/2014/main" id="{5E02D55A-F529-4B19-BAF9-F63240A7B4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3839" y="0"/>
            <a:ext cx="4324865" cy="2641149"/>
            <a:chOff x="6867015" y="-1"/>
            <a:chExt cx="5324985" cy="3251912"/>
          </a:xfrm>
          <a:solidFill>
            <a:schemeClr val="accent5">
              <a:alpha val="10000"/>
            </a:schemeClr>
          </a:solidFill>
        </p:grpSpPr>
        <p:sp>
          <p:nvSpPr>
            <p:cNvPr id="83" name="Freeform: Shape 82">
              <a:extLst>
                <a:ext uri="{FF2B5EF4-FFF2-40B4-BE49-F238E27FC236}">
                  <a16:creationId xmlns:a16="http://schemas.microsoft.com/office/drawing/2014/main" id="{60367E3C-3947-493D-9458-5955DB20AE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1E8D9785-21DB-4CE6-B138-2999AD6161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reeform: Shape 84">
              <a:extLst>
                <a:ext uri="{FF2B5EF4-FFF2-40B4-BE49-F238E27FC236}">
                  <a16:creationId xmlns:a16="http://schemas.microsoft.com/office/drawing/2014/main" id="{43AA5AD5-8F29-4165-8112-305DDDDDD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2A4EC0CF-F38F-4D7F-B48D-9A26E814DF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 name="PlaceHolder 2"/>
          <p:cNvSpPr>
            <a:spLocks noGrp="1"/>
          </p:cNvSpPr>
          <p:nvPr>
            <p:ph/>
          </p:nvPr>
        </p:nvSpPr>
        <p:spPr>
          <a:xfrm>
            <a:off x="5257800" y="1553134"/>
            <a:ext cx="6128539" cy="3751732"/>
          </a:xfrm>
          <a:prstGeom prst="rect">
            <a:avLst/>
          </a:prstGeom>
        </p:spPr>
        <p:txBody>
          <a:bodyPr lIns="91440" tIns="45720" rIns="91440" bIns="45720" anchor="ctr">
            <a:normAutofit/>
          </a:bodyPr>
          <a:lstStyle/>
          <a:p>
            <a:pPr indent="0" defTabSz="914400">
              <a:spcBef>
                <a:spcPts val="1001"/>
              </a:spcBef>
              <a:buNone/>
              <a:tabLst>
                <a:tab pos="0" algn="l"/>
              </a:tabLst>
            </a:pPr>
            <a:r>
              <a:rPr lang="en-US" sz="1800" b="1" u="none" strike="noStrike">
                <a:solidFill>
                  <a:schemeClr val="tx2"/>
                </a:solidFill>
                <a:effectLst/>
                <a:uFillTx/>
                <a:latin typeface="Aptos"/>
              </a:rPr>
              <a:t>   TRANSFUZIILE</a:t>
            </a:r>
            <a:r>
              <a:rPr lang="en-US" sz="1800" b="0" u="none" strike="noStrike">
                <a:solidFill>
                  <a:schemeClr val="tx2"/>
                </a:solidFill>
                <a:effectLst/>
                <a:uFillTx/>
                <a:latin typeface="Aptos"/>
              </a:rPr>
              <a:t> sanguine în oncologie sunt proceduri medicale vitale pentru pacienții cu cancer care suferă de complicații precum anemia severă sau trombocitopenia, adesea cauzate de boală sau de tratamente precum chimioterapia și radioterapia.</a:t>
            </a:r>
            <a:endParaRPr lang="en-US" sz="18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ro-RO" sz="1800" b="0" u="none" strike="noStrike">
                <a:solidFill>
                  <a:schemeClr val="tx2"/>
                </a:solidFill>
                <a:effectLst/>
                <a:uFillTx/>
                <a:latin typeface="Aptos"/>
              </a:rPr>
              <a:t>M</a:t>
            </a:r>
            <a:r>
              <a:rPr lang="en-US" sz="1800" b="0" u="none" strike="noStrike">
                <a:solidFill>
                  <a:schemeClr val="tx2"/>
                </a:solidFill>
                <a:effectLst/>
                <a:uFillTx/>
                <a:latin typeface="Aptos"/>
              </a:rPr>
              <a:t>asă eritrocitară</a:t>
            </a:r>
            <a:r>
              <a:rPr lang="en-US" sz="1800" b="1" u="none" strike="noStrike">
                <a:solidFill>
                  <a:schemeClr val="tx2"/>
                </a:solidFill>
                <a:effectLst/>
                <a:uFillTx/>
                <a:latin typeface="Aptos"/>
              </a:rPr>
              <a:t>:</a:t>
            </a:r>
            <a:r>
              <a:rPr lang="en-US" sz="1800" b="0" u="none" strike="noStrike">
                <a:solidFill>
                  <a:schemeClr val="tx2"/>
                </a:solidFill>
                <a:effectLst/>
                <a:uFillTx/>
                <a:latin typeface="Aptos"/>
              </a:rPr>
              <a:t> tratarea anemiei și asigurarea transportului de  oxigen în organism. </a:t>
            </a:r>
            <a:endParaRPr lang="en-US" sz="18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en-US" sz="1800" b="0" u="none" strike="noStrike">
                <a:solidFill>
                  <a:schemeClr val="tx2"/>
                </a:solidFill>
                <a:effectLst/>
                <a:uFillTx/>
                <a:latin typeface="Aptos"/>
              </a:rPr>
              <a:t>Masa trombocitara: pentru a preveni sângerarea în caz de trombocitopenie. </a:t>
            </a:r>
            <a:endParaRPr lang="en-US" sz="18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en-US" sz="1800" b="0" u="none" strike="noStrike">
                <a:solidFill>
                  <a:schemeClr val="tx2"/>
                </a:solidFill>
                <a:effectLst/>
                <a:uFillTx/>
                <a:latin typeface="Aptos"/>
              </a:rPr>
              <a:t>Plasmă:utilizată în anumite situații pentru a înlocui factori de coagulare sau alte componente sanguine. </a:t>
            </a:r>
            <a:endParaRPr lang="en-US" sz="1800" b="0" u="none" strike="noStrike">
              <a:solidFill>
                <a:schemeClr val="tx2"/>
              </a:solidFill>
              <a:effectLst/>
              <a:uFillTx/>
              <a:latin typeface="Arial"/>
            </a:endParaRPr>
          </a:p>
          <a:p>
            <a:pPr indent="0" defTabSz="914400">
              <a:spcBef>
                <a:spcPts val="1001"/>
              </a:spcBef>
              <a:buNone/>
              <a:tabLst>
                <a:tab pos="0" algn="l"/>
              </a:tabLst>
            </a:pPr>
            <a:endParaRPr lang="en-US" sz="1800" b="0" u="none" strike="noStrike">
              <a:solidFill>
                <a:schemeClr val="tx2"/>
              </a:solidFill>
              <a:effectLst/>
              <a:uFillTx/>
              <a:latin typeface="Arial"/>
            </a:endParaRPr>
          </a:p>
          <a:p>
            <a:pPr indent="0" defTabSz="914400">
              <a:spcBef>
                <a:spcPts val="1001"/>
              </a:spcBef>
              <a:buNone/>
              <a:tabLst>
                <a:tab pos="0" algn="l"/>
              </a:tabLst>
            </a:pPr>
            <a:endParaRPr lang="en-US" sz="1800" b="0" u="none" strike="noStrike">
              <a:solidFill>
                <a:schemeClr val="tx2"/>
              </a:solidFill>
              <a:effectLst/>
              <a:uFillTx/>
              <a:latin typeface="Arial"/>
            </a:endParaRPr>
          </a:p>
        </p:txBody>
      </p:sp>
      <p:grpSp>
        <p:nvGrpSpPr>
          <p:cNvPr id="88" name="Group 87">
            <a:extLst>
              <a:ext uri="{FF2B5EF4-FFF2-40B4-BE49-F238E27FC236}">
                <a16:creationId xmlns:a16="http://schemas.microsoft.com/office/drawing/2014/main" id="{47A3A52F-BCB3-444D-9372-EE018B135C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535970" y="4114799"/>
            <a:ext cx="3655725" cy="2743201"/>
            <a:chOff x="-305" y="-1"/>
            <a:chExt cx="3832880" cy="2876136"/>
          </a:xfrm>
        </p:grpSpPr>
        <p:sp>
          <p:nvSpPr>
            <p:cNvPr id="89" name="Freeform: Shape 88">
              <a:extLst>
                <a:ext uri="{FF2B5EF4-FFF2-40B4-BE49-F238E27FC236}">
                  <a16:creationId xmlns:a16="http://schemas.microsoft.com/office/drawing/2014/main" id="{91E32C13-DED6-4967-85B8-68DD77103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Shape 89">
              <a:extLst>
                <a:ext uri="{FF2B5EF4-FFF2-40B4-BE49-F238E27FC236}">
                  <a16:creationId xmlns:a16="http://schemas.microsoft.com/office/drawing/2014/main" id="{38DDA515-BC6A-47FB-951E-E1E7928750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Freeform: Shape 90">
              <a:extLst>
                <a:ext uri="{FF2B5EF4-FFF2-40B4-BE49-F238E27FC236}">
                  <a16:creationId xmlns:a16="http://schemas.microsoft.com/office/drawing/2014/main" id="{B97EEFA7-6787-4EC0-8284-6D3D273061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Freeform: Shape 91">
              <a:extLst>
                <a:ext uri="{FF2B5EF4-FFF2-40B4-BE49-F238E27FC236}">
                  <a16:creationId xmlns:a16="http://schemas.microsoft.com/office/drawing/2014/main" id="{1A9621AC-50AB-4B43-896D-78FE571A3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6" name="Rectangle 95">
            <a:extLst>
              <a:ext uri="{FF2B5EF4-FFF2-40B4-BE49-F238E27FC236}">
                <a16:creationId xmlns:a16="http://schemas.microsoft.com/office/drawing/2014/main" id="{889C5E17-24D0-4696-A3C5-A2261FB45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6929B58F-2358-44CC-ACE5-EF1BD3C6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74" name="PlaceHolder 1"/>
          <p:cNvSpPr>
            <a:spLocks noGrp="1"/>
          </p:cNvSpPr>
          <p:nvPr>
            <p:ph type="title"/>
          </p:nvPr>
        </p:nvSpPr>
        <p:spPr>
          <a:xfrm>
            <a:off x="804672" y="1243013"/>
            <a:ext cx="3855720" cy="4371974"/>
          </a:xfrm>
          <a:prstGeom prst="rect">
            <a:avLst/>
          </a:prstGeom>
        </p:spPr>
        <p:txBody>
          <a:bodyPr lIns="91440" tIns="45720" rIns="91440" bIns="45720">
            <a:normAutofit/>
          </a:bodyPr>
          <a:lstStyle/>
          <a:p>
            <a:pPr indent="0" defTabSz="914400">
              <a:buNone/>
              <a:tabLst>
                <a:tab pos="0" algn="l"/>
              </a:tabLst>
            </a:pPr>
            <a:r>
              <a:rPr lang="en-US" sz="3600" b="1" u="none" strike="noStrike">
                <a:solidFill>
                  <a:schemeClr val="tx2"/>
                </a:solidFill>
                <a:effectLst/>
                <a:uFillTx/>
                <a:latin typeface="Arial"/>
              </a:rPr>
              <a:t>                    </a:t>
            </a:r>
            <a:r>
              <a:rPr lang="ro-RO" sz="3600" b="1" u="none" strike="noStrike">
                <a:solidFill>
                  <a:schemeClr val="tx2"/>
                </a:solidFill>
                <a:effectLst/>
                <a:uFillTx/>
                <a:latin typeface="Arial"/>
              </a:rPr>
              <a:t>Notiuni generale</a:t>
            </a:r>
            <a:endParaRPr lang="en-US" sz="3600" b="0" u="none" strike="noStrike">
              <a:solidFill>
                <a:schemeClr val="tx2"/>
              </a:solidFill>
              <a:effectLst/>
              <a:uFillTx/>
              <a:latin typeface="Arial"/>
            </a:endParaRPr>
          </a:p>
        </p:txBody>
      </p:sp>
      <p:grpSp>
        <p:nvGrpSpPr>
          <p:cNvPr id="98" name="Group 97">
            <a:extLst>
              <a:ext uri="{FF2B5EF4-FFF2-40B4-BE49-F238E27FC236}">
                <a16:creationId xmlns:a16="http://schemas.microsoft.com/office/drawing/2014/main" id="{09DA5303-A1AF-4830-806C-51FCD9618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97348" y="5285"/>
            <a:ext cx="7294653" cy="6858000"/>
            <a:chOff x="4897348" y="-5799"/>
            <a:chExt cx="7294653" cy="6858000"/>
          </a:xfrm>
        </p:grpSpPr>
        <p:sp>
          <p:nvSpPr>
            <p:cNvPr id="99" name="Freeform: Shape 98">
              <a:extLst>
                <a:ext uri="{FF2B5EF4-FFF2-40B4-BE49-F238E27FC236}">
                  <a16:creationId xmlns:a16="http://schemas.microsoft.com/office/drawing/2014/main" id="{4FAAA8C8-4EB7-45F1-BF24-3EF0F4DC4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7348" y="-5798"/>
              <a:ext cx="7294652" cy="6857999"/>
            </a:xfrm>
            <a:custGeom>
              <a:avLst/>
              <a:gdLst>
                <a:gd name="connsiteX0" fmla="*/ 7294652 w 7294652"/>
                <a:gd name="connsiteY0" fmla="*/ 6063030 h 6857999"/>
                <a:gd name="connsiteX1" fmla="*/ 7294652 w 7294652"/>
                <a:gd name="connsiteY1" fmla="*/ 6857999 h 6857999"/>
                <a:gd name="connsiteX2" fmla="*/ 6248575 w 7294652"/>
                <a:gd name="connsiteY2" fmla="*/ 6857999 h 6857999"/>
                <a:gd name="connsiteX3" fmla="*/ 6477898 w 7294652"/>
                <a:gd name="connsiteY3" fmla="*/ 6700973 h 6857999"/>
                <a:gd name="connsiteX4" fmla="*/ 6647884 w 7294652"/>
                <a:gd name="connsiteY4" fmla="*/ 6572752 h 6857999"/>
                <a:gd name="connsiteX5" fmla="*/ 6817698 w 7294652"/>
                <a:gd name="connsiteY5" fmla="*/ 6440235 h 6857999"/>
                <a:gd name="connsiteX6" fmla="*/ 7161451 w 7294652"/>
                <a:gd name="connsiteY6" fmla="*/ 6165232 h 6857999"/>
                <a:gd name="connsiteX7" fmla="*/ 1673436 w 7294652"/>
                <a:gd name="connsiteY7" fmla="*/ 0 h 6857999"/>
                <a:gd name="connsiteX8" fmla="*/ 2394951 w 7294652"/>
                <a:gd name="connsiteY8" fmla="*/ 0 h 6857999"/>
                <a:gd name="connsiteX9" fmla="*/ 2244659 w 7294652"/>
                <a:gd name="connsiteY9" fmla="*/ 100763 h 6857999"/>
                <a:gd name="connsiteX10" fmla="*/ 1743903 w 7294652"/>
                <a:gd name="connsiteY10" fmla="*/ 498975 h 6857999"/>
                <a:gd name="connsiteX11" fmla="*/ 1163821 w 7294652"/>
                <a:gd name="connsiteY11" fmla="*/ 1121514 h 6857999"/>
                <a:gd name="connsiteX12" fmla="*/ 704911 w 7294652"/>
                <a:gd name="connsiteY12" fmla="*/ 1837036 h 6857999"/>
                <a:gd name="connsiteX13" fmla="*/ 393472 w 7294652"/>
                <a:gd name="connsiteY13" fmla="*/ 2627669 h 6857999"/>
                <a:gd name="connsiteX14" fmla="*/ 280032 w 7294652"/>
                <a:gd name="connsiteY14" fmla="*/ 3472097 h 6857999"/>
                <a:gd name="connsiteX15" fmla="*/ 327813 w 7294652"/>
                <a:gd name="connsiteY15" fmla="*/ 3884602 h 6857999"/>
                <a:gd name="connsiteX16" fmla="*/ 469096 w 7294652"/>
                <a:gd name="connsiteY16" fmla="*/ 4270809 h 6857999"/>
                <a:gd name="connsiteX17" fmla="*/ 567581 w 7294652"/>
                <a:gd name="connsiteY17" fmla="*/ 4452482 h 6857999"/>
                <a:gd name="connsiteX18" fmla="*/ 680677 w 7294652"/>
                <a:gd name="connsiteY18" fmla="*/ 4628484 h 6857999"/>
                <a:gd name="connsiteX19" fmla="*/ 941928 w 7294652"/>
                <a:gd name="connsiteY19" fmla="*/ 4968628 h 6857999"/>
                <a:gd name="connsiteX20" fmla="*/ 1224665 w 7294652"/>
                <a:gd name="connsiteY20" fmla="*/ 5311349 h 6857999"/>
                <a:gd name="connsiteX21" fmla="*/ 1365259 w 7294652"/>
                <a:gd name="connsiteY21" fmla="*/ 5490273 h 6857999"/>
                <a:gd name="connsiteX22" fmla="*/ 1432808 w 7294652"/>
                <a:gd name="connsiteY22" fmla="*/ 5577931 h 6857999"/>
                <a:gd name="connsiteX23" fmla="*/ 1498980 w 7294652"/>
                <a:gd name="connsiteY23" fmla="*/ 5662148 h 6857999"/>
                <a:gd name="connsiteX24" fmla="*/ 2067548 w 7294652"/>
                <a:gd name="connsiteY24" fmla="*/ 6283312 h 6857999"/>
                <a:gd name="connsiteX25" fmla="*/ 2369879 w 7294652"/>
                <a:gd name="connsiteY25" fmla="*/ 6562782 h 6857999"/>
                <a:gd name="connsiteX26" fmla="*/ 2686645 w 7294652"/>
                <a:gd name="connsiteY26" fmla="*/ 6820598 h 6857999"/>
                <a:gd name="connsiteX27" fmla="*/ 2738907 w 7294652"/>
                <a:gd name="connsiteY27" fmla="*/ 6857999 h 6857999"/>
                <a:gd name="connsiteX28" fmla="*/ 1731787 w 7294652"/>
                <a:gd name="connsiteY28" fmla="*/ 6857999 h 6857999"/>
                <a:gd name="connsiteX29" fmla="*/ 1607949 w 7294652"/>
                <a:gd name="connsiteY29" fmla="*/ 6732770 h 6857999"/>
                <a:gd name="connsiteX30" fmla="*/ 1309057 w 7294652"/>
                <a:gd name="connsiteY30" fmla="*/ 6370109 h 6857999"/>
                <a:gd name="connsiteX31" fmla="*/ 1048147 w 7294652"/>
                <a:gd name="connsiteY31" fmla="*/ 5986138 h 6857999"/>
                <a:gd name="connsiteX32" fmla="*/ 987131 w 7294652"/>
                <a:gd name="connsiteY32" fmla="*/ 5888512 h 6857999"/>
                <a:gd name="connsiteX33" fmla="*/ 928866 w 7294652"/>
                <a:gd name="connsiteY33" fmla="*/ 5793463 h 6857999"/>
                <a:gd name="connsiteX34" fmla="*/ 813708 w 7294652"/>
                <a:gd name="connsiteY34" fmla="*/ 5609556 h 6857999"/>
                <a:gd name="connsiteX35" fmla="*/ 574972 w 7294652"/>
                <a:gd name="connsiteY35" fmla="*/ 5231598 h 6857999"/>
                <a:gd name="connsiteX36" fmla="*/ 342424 w 7294652"/>
                <a:gd name="connsiteY36" fmla="*/ 4834048 h 6857999"/>
                <a:gd name="connsiteX37" fmla="*/ 237579 w 7294652"/>
                <a:gd name="connsiteY37" fmla="*/ 4623500 h 6857999"/>
                <a:gd name="connsiteX38" fmla="*/ 148373 w 7294652"/>
                <a:gd name="connsiteY38" fmla="*/ 4404356 h 6857999"/>
                <a:gd name="connsiteX39" fmla="*/ 79623 w 7294652"/>
                <a:gd name="connsiteY39" fmla="*/ 4175762 h 6857999"/>
                <a:gd name="connsiteX40" fmla="*/ 54185 w 7294652"/>
                <a:gd name="connsiteY40" fmla="*/ 4059229 h 6857999"/>
                <a:gd name="connsiteX41" fmla="*/ 43013 w 7294652"/>
                <a:gd name="connsiteY41" fmla="*/ 4000790 h 6857999"/>
                <a:gd name="connsiteX42" fmla="*/ 33734 w 7294652"/>
                <a:gd name="connsiteY42" fmla="*/ 3942180 h 6857999"/>
                <a:gd name="connsiteX43" fmla="*/ 45 w 7294652"/>
                <a:gd name="connsiteY43" fmla="*/ 3472097 h 6857999"/>
                <a:gd name="connsiteX44" fmla="*/ 95436 w 7294652"/>
                <a:gd name="connsiteY44" fmla="*/ 2557372 h 6857999"/>
                <a:gd name="connsiteX45" fmla="*/ 382126 w 7294652"/>
                <a:gd name="connsiteY45" fmla="*/ 1680799 h 6857999"/>
                <a:gd name="connsiteX46" fmla="*/ 1457043 w 7294652"/>
                <a:gd name="connsiteY46" fmla="*/ 1921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294652" h="6857999">
                  <a:moveTo>
                    <a:pt x="7294652" y="6063030"/>
                  </a:moveTo>
                  <a:lnTo>
                    <a:pt x="7294652" y="6857999"/>
                  </a:lnTo>
                  <a:lnTo>
                    <a:pt x="6248575" y="6857999"/>
                  </a:lnTo>
                  <a:lnTo>
                    <a:pt x="6477898" y="6700973"/>
                  </a:lnTo>
                  <a:cubicBezTo>
                    <a:pt x="6534790" y="6659378"/>
                    <a:pt x="6591336" y="6616237"/>
                    <a:pt x="6647884" y="6572752"/>
                  </a:cubicBezTo>
                  <a:cubicBezTo>
                    <a:pt x="6704432" y="6529268"/>
                    <a:pt x="6761151" y="6485095"/>
                    <a:pt x="6817698" y="6440235"/>
                  </a:cubicBezTo>
                  <a:lnTo>
                    <a:pt x="7161451" y="6165232"/>
                  </a:lnTo>
                  <a:close/>
                  <a:moveTo>
                    <a:pt x="1673436" y="0"/>
                  </a:moveTo>
                  <a:lnTo>
                    <a:pt x="2394951" y="0"/>
                  </a:lnTo>
                  <a:lnTo>
                    <a:pt x="2244659" y="100763"/>
                  </a:lnTo>
                  <a:cubicBezTo>
                    <a:pt x="2071051" y="224086"/>
                    <a:pt x="1903860" y="356975"/>
                    <a:pt x="1743903" y="498975"/>
                  </a:cubicBezTo>
                  <a:cubicBezTo>
                    <a:pt x="1533218" y="689638"/>
                    <a:pt x="1339146" y="897902"/>
                    <a:pt x="1163821" y="1121514"/>
                  </a:cubicBezTo>
                  <a:cubicBezTo>
                    <a:pt x="988284" y="1344764"/>
                    <a:pt x="834608" y="1584376"/>
                    <a:pt x="704911" y="1837036"/>
                  </a:cubicBezTo>
                  <a:cubicBezTo>
                    <a:pt x="573950" y="2089059"/>
                    <a:pt x="469577" y="2354041"/>
                    <a:pt x="393472" y="2627669"/>
                  </a:cubicBezTo>
                  <a:cubicBezTo>
                    <a:pt x="318269" y="2902842"/>
                    <a:pt x="280119" y="3186833"/>
                    <a:pt x="280032" y="3472097"/>
                  </a:cubicBezTo>
                  <a:cubicBezTo>
                    <a:pt x="280349" y="3610956"/>
                    <a:pt x="296380" y="3749334"/>
                    <a:pt x="327813" y="3884602"/>
                  </a:cubicBezTo>
                  <a:cubicBezTo>
                    <a:pt x="360878" y="4018046"/>
                    <a:pt x="408244" y="4147540"/>
                    <a:pt x="469096" y="4270809"/>
                  </a:cubicBezTo>
                  <a:cubicBezTo>
                    <a:pt x="499175" y="4332511"/>
                    <a:pt x="532347" y="4393012"/>
                    <a:pt x="567581" y="4452482"/>
                  </a:cubicBezTo>
                  <a:cubicBezTo>
                    <a:pt x="602815" y="4511953"/>
                    <a:pt x="641144" y="4570562"/>
                    <a:pt x="680677" y="4628484"/>
                  </a:cubicBezTo>
                  <a:cubicBezTo>
                    <a:pt x="760771" y="4743985"/>
                    <a:pt x="849802" y="4856048"/>
                    <a:pt x="941928" y="4968628"/>
                  </a:cubicBezTo>
                  <a:cubicBezTo>
                    <a:pt x="1034055" y="5081206"/>
                    <a:pt x="1130994" y="5193958"/>
                    <a:pt x="1224665" y="5311349"/>
                  </a:cubicBezTo>
                  <a:cubicBezTo>
                    <a:pt x="1271987" y="5369787"/>
                    <a:pt x="1318853" y="5429429"/>
                    <a:pt x="1365259" y="5490273"/>
                  </a:cubicBezTo>
                  <a:lnTo>
                    <a:pt x="1432808" y="5577931"/>
                  </a:lnTo>
                  <a:cubicBezTo>
                    <a:pt x="1454979" y="5605947"/>
                    <a:pt x="1476121" y="5634821"/>
                    <a:pt x="1498980" y="5662148"/>
                  </a:cubicBezTo>
                  <a:cubicBezTo>
                    <a:pt x="1676323" y="5880038"/>
                    <a:pt x="1866158" y="6087441"/>
                    <a:pt x="2067548" y="6283312"/>
                  </a:cubicBezTo>
                  <a:cubicBezTo>
                    <a:pt x="2166203" y="6379907"/>
                    <a:pt x="2266974" y="6473064"/>
                    <a:pt x="2369879" y="6562782"/>
                  </a:cubicBezTo>
                  <a:cubicBezTo>
                    <a:pt x="2473005" y="6652331"/>
                    <a:pt x="2577677" y="6738957"/>
                    <a:pt x="2686645" y="6820598"/>
                  </a:cubicBezTo>
                  <a:lnTo>
                    <a:pt x="2738907" y="6857999"/>
                  </a:lnTo>
                  <a:lnTo>
                    <a:pt x="1731787" y="6857999"/>
                  </a:lnTo>
                  <a:lnTo>
                    <a:pt x="1607949" y="6732770"/>
                  </a:lnTo>
                  <a:cubicBezTo>
                    <a:pt x="1501232" y="6617903"/>
                    <a:pt x="1401421" y="6496799"/>
                    <a:pt x="1309057" y="6370109"/>
                  </a:cubicBezTo>
                  <a:cubicBezTo>
                    <a:pt x="1217103" y="6244469"/>
                    <a:pt x="1129618" y="6116590"/>
                    <a:pt x="1048147" y="5986138"/>
                  </a:cubicBezTo>
                  <a:cubicBezTo>
                    <a:pt x="1027179" y="5953825"/>
                    <a:pt x="1007414" y="5920996"/>
                    <a:pt x="987131" y="5888512"/>
                  </a:cubicBezTo>
                  <a:lnTo>
                    <a:pt x="928866" y="5793463"/>
                  </a:lnTo>
                  <a:cubicBezTo>
                    <a:pt x="891568" y="5732276"/>
                    <a:pt x="852725" y="5671260"/>
                    <a:pt x="813708" y="5609556"/>
                  </a:cubicBezTo>
                  <a:lnTo>
                    <a:pt x="574972" y="5231598"/>
                  </a:lnTo>
                  <a:cubicBezTo>
                    <a:pt x="495221" y="5103551"/>
                    <a:pt x="416158" y="4971549"/>
                    <a:pt x="342424" y="4834048"/>
                  </a:cubicBezTo>
                  <a:cubicBezTo>
                    <a:pt x="305641" y="4765298"/>
                    <a:pt x="270236" y="4695343"/>
                    <a:pt x="237579" y="4623500"/>
                  </a:cubicBezTo>
                  <a:cubicBezTo>
                    <a:pt x="204922" y="4551655"/>
                    <a:pt x="175187" y="4478607"/>
                    <a:pt x="148373" y="4404356"/>
                  </a:cubicBezTo>
                  <a:cubicBezTo>
                    <a:pt x="121561" y="4330107"/>
                    <a:pt x="99046" y="4252934"/>
                    <a:pt x="79623" y="4175762"/>
                  </a:cubicBezTo>
                  <a:cubicBezTo>
                    <a:pt x="70514" y="4136916"/>
                    <a:pt x="61577" y="4098245"/>
                    <a:pt x="54185" y="4059229"/>
                  </a:cubicBezTo>
                  <a:lnTo>
                    <a:pt x="43013" y="4000790"/>
                  </a:lnTo>
                  <a:lnTo>
                    <a:pt x="33734" y="3942180"/>
                  </a:lnTo>
                  <a:cubicBezTo>
                    <a:pt x="10461" y="3786581"/>
                    <a:pt x="-801" y="3629416"/>
                    <a:pt x="45" y="3472097"/>
                  </a:cubicBezTo>
                  <a:cubicBezTo>
                    <a:pt x="863" y="3164748"/>
                    <a:pt x="32824" y="2858275"/>
                    <a:pt x="95436" y="2557372"/>
                  </a:cubicBezTo>
                  <a:cubicBezTo>
                    <a:pt x="157549" y="2255281"/>
                    <a:pt x="253728" y="1961216"/>
                    <a:pt x="382126" y="1680799"/>
                  </a:cubicBezTo>
                  <a:cubicBezTo>
                    <a:pt x="639940" y="1120482"/>
                    <a:pt x="1015492" y="619117"/>
                    <a:pt x="1457043" y="192176"/>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Shape 99">
              <a:extLst>
                <a:ext uri="{FF2B5EF4-FFF2-40B4-BE49-F238E27FC236}">
                  <a16:creationId xmlns:a16="http://schemas.microsoft.com/office/drawing/2014/main" id="{A77FC097-E4F2-4A45-82E8-3808FA553C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0650" y="-5799"/>
              <a:ext cx="7291350" cy="6858000"/>
            </a:xfrm>
            <a:custGeom>
              <a:avLst/>
              <a:gdLst>
                <a:gd name="connsiteX0" fmla="*/ 7291350 w 7291350"/>
                <a:gd name="connsiteY0" fmla="*/ 5718699 h 6858000"/>
                <a:gd name="connsiteX1" fmla="*/ 7291350 w 7291350"/>
                <a:gd name="connsiteY1" fmla="*/ 6806115 h 6858000"/>
                <a:gd name="connsiteX2" fmla="*/ 7224124 w 7291350"/>
                <a:gd name="connsiteY2" fmla="*/ 6858000 h 6858000"/>
                <a:gd name="connsiteX3" fmla="*/ 5607142 w 7291350"/>
                <a:gd name="connsiteY3" fmla="*/ 6858000 h 6858000"/>
                <a:gd name="connsiteX4" fmla="*/ 5736072 w 7291350"/>
                <a:gd name="connsiteY4" fmla="*/ 6801170 h 6858000"/>
                <a:gd name="connsiteX5" fmla="*/ 6949826 w 7291350"/>
                <a:gd name="connsiteY5" fmla="*/ 5983707 h 6858000"/>
                <a:gd name="connsiteX6" fmla="*/ 7220703 w 7291350"/>
                <a:gd name="connsiteY6" fmla="*/ 5773675 h 6858000"/>
                <a:gd name="connsiteX7" fmla="*/ 7218419 w 7291350"/>
                <a:gd name="connsiteY7" fmla="*/ 0 h 6858000"/>
                <a:gd name="connsiteX8" fmla="*/ 7291350 w 7291350"/>
                <a:gd name="connsiteY8" fmla="*/ 0 h 6858000"/>
                <a:gd name="connsiteX9" fmla="*/ 7291350 w 7291350"/>
                <a:gd name="connsiteY9" fmla="*/ 50138 h 6858000"/>
                <a:gd name="connsiteX10" fmla="*/ 1797607 w 7291350"/>
                <a:gd name="connsiteY10" fmla="*/ 0 h 6858000"/>
                <a:gd name="connsiteX11" fmla="*/ 3385676 w 7291350"/>
                <a:gd name="connsiteY11" fmla="*/ 0 h 6858000"/>
                <a:gd name="connsiteX12" fmla="*/ 3360567 w 7291350"/>
                <a:gd name="connsiteY12" fmla="*/ 11552 h 6858000"/>
                <a:gd name="connsiteX13" fmla="*/ 2267395 w 7291350"/>
                <a:gd name="connsiteY13" fmla="*/ 725831 h 6858000"/>
                <a:gd name="connsiteX14" fmla="*/ 1234074 w 7291350"/>
                <a:gd name="connsiteY14" fmla="*/ 2007171 h 6858000"/>
                <a:gd name="connsiteX15" fmla="*/ 859383 w 7291350"/>
                <a:gd name="connsiteY15" fmla="*/ 3498372 h 6858000"/>
                <a:gd name="connsiteX16" fmla="*/ 1479513 w 7291350"/>
                <a:gd name="connsiteY16" fmla="*/ 4883182 h 6858000"/>
                <a:gd name="connsiteX17" fmla="*/ 1791985 w 7291350"/>
                <a:gd name="connsiteY17" fmla="*/ 5322671 h 6858000"/>
                <a:gd name="connsiteX18" fmla="*/ 3397295 w 7291350"/>
                <a:gd name="connsiteY18" fmla="*/ 6784567 h 6858000"/>
                <a:gd name="connsiteX19" fmla="*/ 3590446 w 7291350"/>
                <a:gd name="connsiteY19" fmla="*/ 6858000 h 6858000"/>
                <a:gd name="connsiteX20" fmla="*/ 1970757 w 7291350"/>
                <a:gd name="connsiteY20" fmla="*/ 6858000 h 6858000"/>
                <a:gd name="connsiteX21" fmla="*/ 1735872 w 7291350"/>
                <a:gd name="connsiteY21" fmla="*/ 6627685 h 6858000"/>
                <a:gd name="connsiteX22" fmla="*/ 1080932 w 7291350"/>
                <a:gd name="connsiteY22" fmla="*/ 5805127 h 6858000"/>
                <a:gd name="connsiteX23" fmla="*/ 0 w 7291350"/>
                <a:gd name="connsiteY23" fmla="*/ 3498372 h 6858000"/>
                <a:gd name="connsiteX24" fmla="*/ 1708174 w 7291350"/>
                <a:gd name="connsiteY24"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91350" h="6858000">
                  <a:moveTo>
                    <a:pt x="7291350" y="5718699"/>
                  </a:moveTo>
                  <a:lnTo>
                    <a:pt x="7291350" y="6806115"/>
                  </a:lnTo>
                  <a:lnTo>
                    <a:pt x="7224124" y="6858000"/>
                  </a:lnTo>
                  <a:lnTo>
                    <a:pt x="5607142" y="6858000"/>
                  </a:lnTo>
                  <a:lnTo>
                    <a:pt x="5736072" y="6801170"/>
                  </a:lnTo>
                  <a:cubicBezTo>
                    <a:pt x="6122313" y="6616106"/>
                    <a:pt x="6503069" y="6332805"/>
                    <a:pt x="6949826" y="5983707"/>
                  </a:cubicBezTo>
                  <a:cubicBezTo>
                    <a:pt x="7041094" y="5912378"/>
                    <a:pt x="7132358" y="5842426"/>
                    <a:pt x="7220703" y="5773675"/>
                  </a:cubicBezTo>
                  <a:close/>
                  <a:moveTo>
                    <a:pt x="7218419" y="0"/>
                  </a:moveTo>
                  <a:lnTo>
                    <a:pt x="7291350" y="0"/>
                  </a:lnTo>
                  <a:lnTo>
                    <a:pt x="7291350" y="50138"/>
                  </a:lnTo>
                  <a:close/>
                  <a:moveTo>
                    <a:pt x="1797607" y="0"/>
                  </a:moveTo>
                  <a:lnTo>
                    <a:pt x="3385676" y="0"/>
                  </a:lnTo>
                  <a:lnTo>
                    <a:pt x="3360567" y="11552"/>
                  </a:lnTo>
                  <a:cubicBezTo>
                    <a:pt x="2968013" y="202286"/>
                    <a:pt x="2600620" y="442170"/>
                    <a:pt x="2267395" y="725831"/>
                  </a:cubicBezTo>
                  <a:cubicBezTo>
                    <a:pt x="1824986" y="1104820"/>
                    <a:pt x="1477279" y="1536057"/>
                    <a:pt x="1234074" y="2007171"/>
                  </a:cubicBezTo>
                  <a:cubicBezTo>
                    <a:pt x="985368" y="2488770"/>
                    <a:pt x="859383" y="2990476"/>
                    <a:pt x="859383" y="3498372"/>
                  </a:cubicBezTo>
                  <a:cubicBezTo>
                    <a:pt x="859383" y="4010222"/>
                    <a:pt x="1060651" y="4308942"/>
                    <a:pt x="1479513" y="4883182"/>
                  </a:cubicBezTo>
                  <a:cubicBezTo>
                    <a:pt x="1580577" y="5021714"/>
                    <a:pt x="1685078" y="5164888"/>
                    <a:pt x="1791985" y="5322671"/>
                  </a:cubicBezTo>
                  <a:cubicBezTo>
                    <a:pt x="2283419" y="6046950"/>
                    <a:pt x="2796809" y="6521439"/>
                    <a:pt x="3397295" y="6784567"/>
                  </a:cubicBezTo>
                  <a:lnTo>
                    <a:pt x="3590446" y="6858000"/>
                  </a:lnTo>
                  <a:lnTo>
                    <a:pt x="1970757" y="6858000"/>
                  </a:lnTo>
                  <a:lnTo>
                    <a:pt x="1735872" y="6627685"/>
                  </a:lnTo>
                  <a:cubicBezTo>
                    <a:pt x="1502484" y="6382823"/>
                    <a:pt x="1285774" y="6107254"/>
                    <a:pt x="1080932" y="5805127"/>
                  </a:cubicBezTo>
                  <a:cubicBezTo>
                    <a:pt x="556365" y="5032027"/>
                    <a:pt x="0" y="4501616"/>
                    <a:pt x="0" y="3498372"/>
                  </a:cubicBezTo>
                  <a:cubicBezTo>
                    <a:pt x="0" y="2160829"/>
                    <a:pt x="685186" y="949872"/>
                    <a:pt x="1708174" y="7330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Freeform: Shape 100">
              <a:extLst>
                <a:ext uri="{FF2B5EF4-FFF2-40B4-BE49-F238E27FC236}">
                  <a16:creationId xmlns:a16="http://schemas.microsoft.com/office/drawing/2014/main" id="{D0DF88B0-FA8A-47F5-8EAC-1880B1A51B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2894" y="-5799"/>
              <a:ext cx="7269107" cy="6858000"/>
            </a:xfrm>
            <a:custGeom>
              <a:avLst/>
              <a:gdLst>
                <a:gd name="connsiteX0" fmla="*/ 7269107 w 7269107"/>
                <a:gd name="connsiteY0" fmla="*/ 5518449 h 6858000"/>
                <a:gd name="connsiteX1" fmla="*/ 7269107 w 7269107"/>
                <a:gd name="connsiteY1" fmla="*/ 6823281 h 6858000"/>
                <a:gd name="connsiteX2" fmla="*/ 7224122 w 7269107"/>
                <a:gd name="connsiteY2" fmla="*/ 6858000 h 6858000"/>
                <a:gd name="connsiteX3" fmla="*/ 4927054 w 7269107"/>
                <a:gd name="connsiteY3" fmla="*/ 6858000 h 6858000"/>
                <a:gd name="connsiteX4" fmla="*/ 4982167 w 7269107"/>
                <a:gd name="connsiteY4" fmla="*/ 6852876 h 6858000"/>
                <a:gd name="connsiteX5" fmla="*/ 5743768 w 7269107"/>
                <a:gd name="connsiteY5" fmla="*/ 6606245 h 6858000"/>
                <a:gd name="connsiteX6" fmla="*/ 6843778 w 7269107"/>
                <a:gd name="connsiteY6" fmla="*/ 5848440 h 6858000"/>
                <a:gd name="connsiteX7" fmla="*/ 7115515 w 7269107"/>
                <a:gd name="connsiteY7" fmla="*/ 5637891 h 6858000"/>
                <a:gd name="connsiteX8" fmla="*/ 6870111 w 7269107"/>
                <a:gd name="connsiteY8" fmla="*/ 0 h 6858000"/>
                <a:gd name="connsiteX9" fmla="*/ 7269107 w 7269107"/>
                <a:gd name="connsiteY9" fmla="*/ 0 h 6858000"/>
                <a:gd name="connsiteX10" fmla="*/ 7269107 w 7269107"/>
                <a:gd name="connsiteY10" fmla="*/ 243137 h 6858000"/>
                <a:gd name="connsiteX11" fmla="*/ 7089989 w 7269107"/>
                <a:gd name="connsiteY11" fmla="*/ 119955 h 6858000"/>
                <a:gd name="connsiteX12" fmla="*/ 6952948 w 7269107"/>
                <a:gd name="connsiteY12" fmla="*/ 41521 h 6858000"/>
                <a:gd name="connsiteX13" fmla="*/ 1797606 w 7269107"/>
                <a:gd name="connsiteY13" fmla="*/ 0 h 6858000"/>
                <a:gd name="connsiteX14" fmla="*/ 3815328 w 7269107"/>
                <a:gd name="connsiteY14" fmla="*/ 0 h 6858000"/>
                <a:gd name="connsiteX15" fmla="*/ 3627371 w 7269107"/>
                <a:gd name="connsiteY15" fmla="*/ 77142 h 6858000"/>
                <a:gd name="connsiteX16" fmla="*/ 2379115 w 7269107"/>
                <a:gd name="connsiteY16" fmla="*/ 856285 h 6858000"/>
                <a:gd name="connsiteX17" fmla="*/ 1386699 w 7269107"/>
                <a:gd name="connsiteY17" fmla="*/ 2086062 h 6858000"/>
                <a:gd name="connsiteX18" fmla="*/ 1031258 w 7269107"/>
                <a:gd name="connsiteY18" fmla="*/ 3498372 h 6858000"/>
                <a:gd name="connsiteX19" fmla="*/ 1618904 w 7269107"/>
                <a:gd name="connsiteY19" fmla="*/ 4781604 h 6858000"/>
                <a:gd name="connsiteX20" fmla="*/ 1934812 w 7269107"/>
                <a:gd name="connsiteY20" fmla="*/ 5225904 h 6858000"/>
                <a:gd name="connsiteX21" fmla="*/ 3140010 w 7269107"/>
                <a:gd name="connsiteY21" fmla="*/ 6456196 h 6858000"/>
                <a:gd name="connsiteX22" fmla="*/ 4281662 w 7269107"/>
                <a:gd name="connsiteY22" fmla="*/ 6843305 h 6858000"/>
                <a:gd name="connsiteX23" fmla="*/ 4449058 w 7269107"/>
                <a:gd name="connsiteY23" fmla="*/ 6858000 h 6858000"/>
                <a:gd name="connsiteX24" fmla="*/ 1970756 w 7269107"/>
                <a:gd name="connsiteY24" fmla="*/ 6858000 h 6858000"/>
                <a:gd name="connsiteX25" fmla="*/ 1735871 w 7269107"/>
                <a:gd name="connsiteY25" fmla="*/ 6627685 h 6858000"/>
                <a:gd name="connsiteX26" fmla="*/ 1080930 w 7269107"/>
                <a:gd name="connsiteY26" fmla="*/ 5805127 h 6858000"/>
                <a:gd name="connsiteX27" fmla="*/ 0 w 7269107"/>
                <a:gd name="connsiteY27" fmla="*/ 3498372 h 6858000"/>
                <a:gd name="connsiteX28" fmla="*/ 1708172 w 7269107"/>
                <a:gd name="connsiteY28"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269107" h="6858000">
                  <a:moveTo>
                    <a:pt x="7269107" y="5518449"/>
                  </a:moveTo>
                  <a:lnTo>
                    <a:pt x="7269107" y="6823281"/>
                  </a:lnTo>
                  <a:lnTo>
                    <a:pt x="7224122" y="6858000"/>
                  </a:lnTo>
                  <a:lnTo>
                    <a:pt x="4927054" y="6858000"/>
                  </a:lnTo>
                  <a:lnTo>
                    <a:pt x="4982167" y="6852876"/>
                  </a:lnTo>
                  <a:cubicBezTo>
                    <a:pt x="5236517" y="6821036"/>
                    <a:pt x="5483373" y="6740566"/>
                    <a:pt x="5743768" y="6606245"/>
                  </a:cubicBezTo>
                  <a:cubicBezTo>
                    <a:pt x="6099551" y="6422337"/>
                    <a:pt x="6452586" y="6154209"/>
                    <a:pt x="6843778" y="5848440"/>
                  </a:cubicBezTo>
                  <a:cubicBezTo>
                    <a:pt x="6935559" y="5776768"/>
                    <a:pt x="7026997" y="5706642"/>
                    <a:pt x="7115515" y="5637891"/>
                  </a:cubicBezTo>
                  <a:close/>
                  <a:moveTo>
                    <a:pt x="6870111" y="0"/>
                  </a:moveTo>
                  <a:lnTo>
                    <a:pt x="7269107" y="0"/>
                  </a:lnTo>
                  <a:lnTo>
                    <a:pt x="7269107" y="243137"/>
                  </a:lnTo>
                  <a:lnTo>
                    <a:pt x="7089989" y="119955"/>
                  </a:lnTo>
                  <a:cubicBezTo>
                    <a:pt x="7045081" y="92581"/>
                    <a:pt x="6999384" y="66425"/>
                    <a:pt x="6952948" y="41521"/>
                  </a:cubicBezTo>
                  <a:close/>
                  <a:moveTo>
                    <a:pt x="1797606" y="0"/>
                  </a:moveTo>
                  <a:lnTo>
                    <a:pt x="3815328" y="0"/>
                  </a:lnTo>
                  <a:lnTo>
                    <a:pt x="3627371" y="77142"/>
                  </a:lnTo>
                  <a:cubicBezTo>
                    <a:pt x="3175548" y="273822"/>
                    <a:pt x="2754868" y="536281"/>
                    <a:pt x="2379115" y="856285"/>
                  </a:cubicBezTo>
                  <a:cubicBezTo>
                    <a:pt x="1959736" y="1215679"/>
                    <a:pt x="1616497" y="1640901"/>
                    <a:pt x="1386699" y="2086062"/>
                  </a:cubicBezTo>
                  <a:cubicBezTo>
                    <a:pt x="1151572" y="2543083"/>
                    <a:pt x="1031258" y="3018150"/>
                    <a:pt x="1031258" y="3498372"/>
                  </a:cubicBezTo>
                  <a:cubicBezTo>
                    <a:pt x="1031258" y="3957455"/>
                    <a:pt x="1211213" y="4223692"/>
                    <a:pt x="1618904" y="4781604"/>
                  </a:cubicBezTo>
                  <a:cubicBezTo>
                    <a:pt x="1720826" y="4921339"/>
                    <a:pt x="1826186" y="5065887"/>
                    <a:pt x="1934812" y="5225904"/>
                  </a:cubicBezTo>
                  <a:cubicBezTo>
                    <a:pt x="2318957" y="5792064"/>
                    <a:pt x="2713069" y="6194600"/>
                    <a:pt x="3140010" y="6456196"/>
                  </a:cubicBezTo>
                  <a:cubicBezTo>
                    <a:pt x="3479423" y="6664512"/>
                    <a:pt x="3855769" y="6792387"/>
                    <a:pt x="4281662" y="6843305"/>
                  </a:cubicBezTo>
                  <a:lnTo>
                    <a:pt x="4449058" y="6858000"/>
                  </a:lnTo>
                  <a:lnTo>
                    <a:pt x="1970756" y="6858000"/>
                  </a:lnTo>
                  <a:lnTo>
                    <a:pt x="1735871" y="6627685"/>
                  </a:lnTo>
                  <a:cubicBezTo>
                    <a:pt x="1502482" y="6382823"/>
                    <a:pt x="1285773" y="6107254"/>
                    <a:pt x="1080930" y="5805127"/>
                  </a:cubicBezTo>
                  <a:cubicBezTo>
                    <a:pt x="556364" y="5032027"/>
                    <a:pt x="0" y="4501616"/>
                    <a:pt x="0" y="3498372"/>
                  </a:cubicBezTo>
                  <a:cubicBezTo>
                    <a:pt x="0" y="2160829"/>
                    <a:pt x="685185" y="949872"/>
                    <a:pt x="1708172" y="73302"/>
                  </a:cubicBezTo>
                  <a:close/>
                </a:path>
              </a:pathLst>
            </a:custGeom>
            <a:gradFill>
              <a:gsLst>
                <a:gs pos="2000">
                  <a:schemeClr val="bg1">
                    <a:alpha val="10000"/>
                  </a:schemeClr>
                </a:gs>
                <a:gs pos="5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PlaceHolder 2"/>
          <p:cNvSpPr>
            <a:spLocks noGrp="1"/>
          </p:cNvSpPr>
          <p:nvPr>
            <p:ph/>
          </p:nvPr>
        </p:nvSpPr>
        <p:spPr>
          <a:xfrm>
            <a:off x="6632812" y="1032987"/>
            <a:ext cx="4919108" cy="4792027"/>
          </a:xfrm>
          <a:prstGeom prst="rect">
            <a:avLst/>
          </a:prstGeom>
        </p:spPr>
        <p:txBody>
          <a:bodyPr lIns="91440" tIns="45720" rIns="91440" bIns="45720" anchor="ctr">
            <a:normAutofit/>
          </a:bodyPr>
          <a:lstStyle/>
          <a:p>
            <a:pPr defTabSz="914400">
              <a:spcBef>
                <a:spcPts val="1001"/>
              </a:spcBef>
              <a:buClr>
                <a:srgbClr val="000000"/>
              </a:buClr>
            </a:pPr>
            <a:r>
              <a:rPr lang="ro-RO" sz="1900" b="1" u="none" strike="noStrike">
                <a:solidFill>
                  <a:schemeClr val="tx2"/>
                </a:solidFill>
                <a:effectLst/>
                <a:uFillTx/>
                <a:latin typeface="Aptos"/>
              </a:rPr>
              <a:t>      </a:t>
            </a:r>
            <a:r>
              <a:rPr lang="en-US" sz="1900" b="1" u="none" strike="noStrike">
                <a:solidFill>
                  <a:schemeClr val="tx2"/>
                </a:solidFill>
                <a:effectLst/>
                <a:uFillTx/>
                <a:latin typeface="Aptos"/>
              </a:rPr>
              <a:t>FACTORI STIMULATIVI</a:t>
            </a:r>
            <a:endParaRPr lang="en-US" sz="1900" b="0" u="none" strike="noStrike">
              <a:solidFill>
                <a:schemeClr val="tx2"/>
              </a:solidFill>
              <a:effectLst/>
              <a:uFillTx/>
              <a:latin typeface="Arial"/>
            </a:endParaRPr>
          </a:p>
          <a:p>
            <a:pPr marL="228600" indent="-228600" defTabSz="914400">
              <a:spcBef>
                <a:spcPts val="1001"/>
              </a:spcBef>
              <a:buClr>
                <a:srgbClr val="000000"/>
              </a:buClr>
              <a:buFont typeface="Arial"/>
              <a:buChar char="•"/>
            </a:pPr>
            <a:r>
              <a:rPr lang="en-US" sz="1900" b="0" u="none" strike="noStrike">
                <a:solidFill>
                  <a:schemeClr val="tx2"/>
                </a:solidFill>
                <a:effectLst/>
                <a:uFillTx/>
                <a:latin typeface="Aptos"/>
              </a:rPr>
              <a:t>Factorul de stimulare a coloniei de granulocite și alți factori de creștere derivați din măduva osoasă ajuta organismul să producă mai multe globule albe.</a:t>
            </a:r>
            <a:endParaRPr lang="en-US" sz="1900" b="0" u="none" strike="noStrike">
              <a:solidFill>
                <a:schemeClr val="tx2"/>
              </a:solidFill>
              <a:effectLst/>
              <a:uFillTx/>
              <a:latin typeface="Arial"/>
            </a:endParaRPr>
          </a:p>
          <a:p>
            <a:pPr marL="228600" indent="-228600" defTabSz="914400">
              <a:spcBef>
                <a:spcPts val="1001"/>
              </a:spcBef>
              <a:buClr>
                <a:srgbClr val="000000"/>
              </a:buClr>
              <a:buFont typeface="Arial"/>
              <a:buChar char="•"/>
            </a:pPr>
            <a:r>
              <a:rPr lang="en-US" sz="1900" b="0" u="none" strike="noStrike">
                <a:solidFill>
                  <a:schemeClr val="tx2"/>
                </a:solidFill>
                <a:effectLst/>
                <a:uFillTx/>
                <a:latin typeface="Aptos"/>
              </a:rPr>
              <a:t>Acestea ajută la combaterea infecțiilor din organism, numărul scăzut de leucocite faciliteaza contractarea infecțiilor.</a:t>
            </a:r>
            <a:endParaRPr lang="en-US" sz="1900" b="0" u="none" strike="noStrike">
              <a:solidFill>
                <a:schemeClr val="tx2"/>
              </a:solidFill>
              <a:effectLst/>
              <a:uFillTx/>
              <a:latin typeface="Arial"/>
            </a:endParaRPr>
          </a:p>
          <a:p>
            <a:pPr marL="228600" indent="-228600" defTabSz="914400">
              <a:spcBef>
                <a:spcPts val="1001"/>
              </a:spcBef>
              <a:buClr>
                <a:srgbClr val="000000"/>
              </a:buClr>
              <a:buFont typeface="Arial"/>
              <a:buChar char="•"/>
            </a:pPr>
            <a:r>
              <a:rPr lang="en-US" sz="1900" b="0" u="none" strike="noStrike">
                <a:solidFill>
                  <a:schemeClr val="tx2"/>
                </a:solidFill>
                <a:effectLst/>
                <a:uFillTx/>
                <a:latin typeface="Aptos"/>
              </a:rPr>
              <a:t>Alte tratamentele comune pentru evitarea infectiilor:</a:t>
            </a:r>
            <a:endParaRPr lang="en-US" sz="1900" b="0" u="none" strike="noStrike">
              <a:solidFill>
                <a:schemeClr val="tx2"/>
              </a:solidFill>
              <a:effectLst/>
              <a:uFillTx/>
              <a:latin typeface="Arial"/>
            </a:endParaRPr>
          </a:p>
          <a:p>
            <a:pPr indent="0" defTabSz="914400">
              <a:spcBef>
                <a:spcPts val="1001"/>
              </a:spcBef>
              <a:buNone/>
              <a:tabLst>
                <a:tab pos="0" algn="l"/>
              </a:tabLst>
            </a:pPr>
            <a:r>
              <a:rPr lang="en-US" sz="1900" b="0" u="none" strike="noStrike">
                <a:solidFill>
                  <a:schemeClr val="tx2"/>
                </a:solidFill>
                <a:effectLst/>
                <a:uFillTx/>
                <a:latin typeface="Aptos"/>
              </a:rPr>
              <a:t>- Oprirea terapiilor sau a medicamentelor care cauzează leucopenia</a:t>
            </a:r>
            <a:endParaRPr lang="en-US" sz="1900" b="0" u="none" strike="noStrike">
              <a:solidFill>
                <a:schemeClr val="tx2"/>
              </a:solidFill>
              <a:effectLst/>
              <a:uFillTx/>
              <a:latin typeface="Arial"/>
            </a:endParaRPr>
          </a:p>
          <a:p>
            <a:pPr indent="0" defTabSz="914400">
              <a:spcBef>
                <a:spcPts val="1001"/>
              </a:spcBef>
              <a:buNone/>
              <a:tabLst>
                <a:tab pos="0" algn="l"/>
              </a:tabLst>
            </a:pPr>
            <a:r>
              <a:rPr lang="en-US" sz="1900" b="0" u="none" strike="noStrike">
                <a:solidFill>
                  <a:schemeClr val="tx2"/>
                </a:solidFill>
                <a:effectLst/>
                <a:uFillTx/>
                <a:latin typeface="Aptos"/>
              </a:rPr>
              <a:t>- Tratarea afecțiunilor care cauzează leucopenia</a:t>
            </a:r>
            <a:endParaRPr lang="en-US" sz="1900" b="0" u="none" strike="noStrike">
              <a:solidFill>
                <a:schemeClr val="tx2"/>
              </a:solidFill>
              <a:effectLst/>
              <a:uFillTx/>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CF75AD06-DFC4-4B3A-8490-330823D0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FC587C93-0840-40DF-96D5-D1F2137E64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76" name="PlaceHolder 1"/>
          <p:cNvSpPr>
            <a:spLocks noGrp="1"/>
          </p:cNvSpPr>
          <p:nvPr>
            <p:ph type="title"/>
          </p:nvPr>
        </p:nvSpPr>
        <p:spPr>
          <a:xfrm>
            <a:off x="804672" y="1401859"/>
            <a:ext cx="4130185" cy="4054282"/>
          </a:xfrm>
          <a:prstGeom prst="rect">
            <a:avLst/>
          </a:prstGeom>
        </p:spPr>
        <p:txBody>
          <a:bodyPr lIns="91440" tIns="45720" rIns="91440" bIns="45720">
            <a:normAutofit/>
          </a:bodyPr>
          <a:lstStyle/>
          <a:p>
            <a:pPr indent="0" defTabSz="914400">
              <a:buNone/>
              <a:tabLst>
                <a:tab pos="0" algn="l"/>
              </a:tabLst>
            </a:pPr>
            <a:r>
              <a:rPr lang="en-US" sz="3600" b="1" u="none" strike="noStrike">
                <a:solidFill>
                  <a:schemeClr val="tx2"/>
                </a:solidFill>
                <a:effectLst/>
                <a:uFillTx/>
                <a:latin typeface="Arial"/>
              </a:rPr>
              <a:t>                    </a:t>
            </a:r>
            <a:r>
              <a:rPr lang="ro-RO" sz="3600" b="1" u="none" strike="noStrike">
                <a:solidFill>
                  <a:schemeClr val="tx2"/>
                </a:solidFill>
                <a:effectLst/>
                <a:uFillTx/>
                <a:latin typeface="Arial"/>
              </a:rPr>
              <a:t>Notiuni generale</a:t>
            </a:r>
            <a:endParaRPr lang="en-US" sz="3600" b="0" u="none" strike="noStrike">
              <a:solidFill>
                <a:schemeClr val="tx2"/>
              </a:solidFill>
              <a:effectLst/>
              <a:uFillTx/>
              <a:latin typeface="Arial"/>
            </a:endParaRPr>
          </a:p>
        </p:txBody>
      </p:sp>
      <p:grpSp>
        <p:nvGrpSpPr>
          <p:cNvPr id="86" name="Group 85">
            <a:extLst>
              <a:ext uri="{FF2B5EF4-FFF2-40B4-BE49-F238E27FC236}">
                <a16:creationId xmlns:a16="http://schemas.microsoft.com/office/drawing/2014/main" id="{5E02D55A-F529-4B19-BAF9-F63240A7B4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3839" y="0"/>
            <a:ext cx="4324865" cy="2641149"/>
            <a:chOff x="6867015" y="-1"/>
            <a:chExt cx="5324985" cy="3251912"/>
          </a:xfrm>
          <a:solidFill>
            <a:schemeClr val="accent5">
              <a:alpha val="10000"/>
            </a:schemeClr>
          </a:solidFill>
        </p:grpSpPr>
        <p:sp>
          <p:nvSpPr>
            <p:cNvPr id="87" name="Freeform: Shape 86">
              <a:extLst>
                <a:ext uri="{FF2B5EF4-FFF2-40B4-BE49-F238E27FC236}">
                  <a16:creationId xmlns:a16="http://schemas.microsoft.com/office/drawing/2014/main" id="{60367E3C-3947-493D-9458-5955DB20AE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reeform: Shape 87">
              <a:extLst>
                <a:ext uri="{FF2B5EF4-FFF2-40B4-BE49-F238E27FC236}">
                  <a16:creationId xmlns:a16="http://schemas.microsoft.com/office/drawing/2014/main" id="{1E8D9785-21DB-4CE6-B138-2999AD6161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reeform: Shape 88">
              <a:extLst>
                <a:ext uri="{FF2B5EF4-FFF2-40B4-BE49-F238E27FC236}">
                  <a16:creationId xmlns:a16="http://schemas.microsoft.com/office/drawing/2014/main" id="{43AA5AD5-8F29-4165-8112-305DDDDDD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Shape 89">
              <a:extLst>
                <a:ext uri="{FF2B5EF4-FFF2-40B4-BE49-F238E27FC236}">
                  <a16:creationId xmlns:a16="http://schemas.microsoft.com/office/drawing/2014/main" id="{2A4EC0CF-F38F-4D7F-B48D-9A26E814DF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7" name="PlaceHolder 2"/>
          <p:cNvSpPr>
            <a:spLocks noGrp="1"/>
          </p:cNvSpPr>
          <p:nvPr>
            <p:ph/>
          </p:nvPr>
        </p:nvSpPr>
        <p:spPr>
          <a:xfrm>
            <a:off x="5257800" y="1553134"/>
            <a:ext cx="6128539" cy="3751732"/>
          </a:xfrm>
          <a:prstGeom prst="rect">
            <a:avLst/>
          </a:prstGeom>
        </p:spPr>
        <p:txBody>
          <a:bodyPr lIns="91440" tIns="45720" rIns="91440" bIns="45720" anchor="ctr">
            <a:normAutofit/>
          </a:bodyPr>
          <a:lstStyle/>
          <a:p>
            <a:pPr indent="0" defTabSz="914400">
              <a:spcBef>
                <a:spcPts val="1001"/>
              </a:spcBef>
              <a:buNone/>
              <a:tabLst>
                <a:tab pos="0" algn="l"/>
              </a:tabLst>
            </a:pPr>
            <a:r>
              <a:rPr lang="en-US" sz="1800" b="0" u="none" strike="noStrike">
                <a:solidFill>
                  <a:schemeClr val="tx2"/>
                </a:solidFill>
                <a:effectLst/>
                <a:uFillTx/>
                <a:latin typeface="Aptos"/>
              </a:rPr>
              <a:t>    I</a:t>
            </a:r>
            <a:r>
              <a:rPr lang="en-US" sz="1800" b="1" u="none" strike="noStrike">
                <a:solidFill>
                  <a:schemeClr val="tx2"/>
                </a:solidFill>
                <a:effectLst/>
                <a:uFillTx/>
                <a:latin typeface="Aptos"/>
              </a:rPr>
              <a:t>MUNOGLOBULINA</a:t>
            </a:r>
            <a:r>
              <a:rPr lang="en-US" sz="1800" b="0" u="none" strike="noStrike">
                <a:solidFill>
                  <a:schemeClr val="tx2"/>
                </a:solidFill>
                <a:effectLst/>
                <a:uFillTx/>
                <a:latin typeface="Aptos"/>
              </a:rPr>
              <a:t> prezinta functie de anticorpi </a:t>
            </a:r>
            <a:endParaRPr lang="en-US" sz="18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en-US" sz="1800" b="1" u="sng" strike="noStrike">
                <a:solidFill>
                  <a:schemeClr val="tx2"/>
                </a:solidFill>
                <a:effectLst/>
                <a:uFillTx/>
                <a:latin typeface="Aptos"/>
                <a:hlinkClick r:id="rId2"/>
              </a:rPr>
              <a:t>Terapie substitutivă</a:t>
            </a:r>
            <a:r>
              <a:rPr lang="en-US" sz="1800" b="1" u="none" strike="noStrike">
                <a:solidFill>
                  <a:schemeClr val="tx2"/>
                </a:solidFill>
                <a:effectLst/>
                <a:uFillTx/>
                <a:latin typeface="Aptos"/>
              </a:rPr>
              <a:t>:</a:t>
            </a:r>
            <a:r>
              <a:rPr lang="en-US" sz="1800" b="0" u="none" strike="noStrike">
                <a:solidFill>
                  <a:schemeClr val="tx2"/>
                </a:solidFill>
                <a:effectLst/>
                <a:uFillTx/>
                <a:latin typeface="Aptos"/>
              </a:rPr>
              <a:t>Persoanele cu un sistem imunitar slăbit (imunodeficiențe), o complicație frecventă în cancer, pot beneficia de terapie cu imunoglobuline umane normale pentru a preveni infecțiile. </a:t>
            </a:r>
            <a:endParaRPr lang="en-US" sz="1800" b="0" u="none" strike="noStrike">
              <a:solidFill>
                <a:schemeClr val="tx2"/>
              </a:solidFill>
              <a:effectLst/>
              <a:uFillTx/>
              <a:latin typeface="Arial"/>
            </a:endParaRPr>
          </a:p>
          <a:p>
            <a:pPr marL="228600" indent="-228600" defTabSz="914400">
              <a:spcBef>
                <a:spcPts val="1001"/>
              </a:spcBef>
              <a:buClr>
                <a:srgbClr val="000000"/>
              </a:buClr>
              <a:buFont typeface="Arial"/>
              <a:buChar char="•"/>
              <a:tabLst>
                <a:tab pos="0" algn="l"/>
              </a:tabLst>
            </a:pPr>
            <a:r>
              <a:rPr lang="en-US" sz="1800" b="1" u="sng" strike="noStrike">
                <a:solidFill>
                  <a:schemeClr val="tx2"/>
                </a:solidFill>
                <a:effectLst/>
                <a:uFillTx/>
                <a:latin typeface="Aptos"/>
                <a:hlinkClick r:id="rId3"/>
              </a:rPr>
              <a:t>Terapii țintite cu anticorpi</a:t>
            </a:r>
            <a:r>
              <a:rPr lang="en-US" sz="1800" b="1" u="none" strike="noStrike">
                <a:solidFill>
                  <a:schemeClr val="tx2"/>
                </a:solidFill>
                <a:effectLst/>
                <a:uFillTx/>
                <a:latin typeface="Aptos"/>
              </a:rPr>
              <a:t>:</a:t>
            </a:r>
            <a:r>
              <a:rPr lang="en-US" sz="1800" b="0" u="none" strike="noStrike">
                <a:solidFill>
                  <a:schemeClr val="tx2"/>
                </a:solidFill>
                <a:effectLst/>
                <a:uFillTx/>
                <a:latin typeface="Aptos"/>
              </a:rPr>
              <a:t>Sunt dezvoltate terapii care folosesc anticorpi specifici pentru a recunoaște și ataca celulele canceroase sau pentru a stimula răspunsul imun împotriva tumorilor. </a:t>
            </a:r>
            <a:endParaRPr lang="en-US" sz="1800" b="0" u="none" strike="noStrike">
              <a:solidFill>
                <a:schemeClr val="tx2"/>
              </a:solidFill>
              <a:effectLst/>
              <a:uFillTx/>
              <a:latin typeface="Arial"/>
            </a:endParaRPr>
          </a:p>
          <a:p>
            <a:pPr indent="0" defTabSz="914400">
              <a:spcBef>
                <a:spcPts val="1001"/>
              </a:spcBef>
              <a:buNone/>
              <a:tabLst>
                <a:tab pos="0" algn="l"/>
              </a:tabLst>
            </a:pPr>
            <a:endParaRPr lang="en-US" sz="1800" b="0" u="none" strike="noStrike">
              <a:solidFill>
                <a:schemeClr val="tx2"/>
              </a:solidFill>
              <a:effectLst/>
              <a:uFillTx/>
              <a:latin typeface="Arial"/>
            </a:endParaRPr>
          </a:p>
          <a:p>
            <a:pPr indent="0" defTabSz="914400">
              <a:spcBef>
                <a:spcPts val="1001"/>
              </a:spcBef>
              <a:buNone/>
              <a:tabLst>
                <a:tab pos="0" algn="l"/>
              </a:tabLst>
            </a:pPr>
            <a:endParaRPr lang="en-US" sz="1800" b="0" u="none" strike="noStrike">
              <a:solidFill>
                <a:schemeClr val="tx2"/>
              </a:solidFill>
              <a:effectLst/>
              <a:uFillTx/>
              <a:latin typeface="Arial"/>
            </a:endParaRPr>
          </a:p>
        </p:txBody>
      </p:sp>
      <p:grpSp>
        <p:nvGrpSpPr>
          <p:cNvPr id="92" name="Group 91">
            <a:extLst>
              <a:ext uri="{FF2B5EF4-FFF2-40B4-BE49-F238E27FC236}">
                <a16:creationId xmlns:a16="http://schemas.microsoft.com/office/drawing/2014/main" id="{47A3A52F-BCB3-444D-9372-EE018B135C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535970" y="4114799"/>
            <a:ext cx="3655725" cy="2743201"/>
            <a:chOff x="-305" y="-1"/>
            <a:chExt cx="3832880" cy="2876136"/>
          </a:xfrm>
        </p:grpSpPr>
        <p:sp>
          <p:nvSpPr>
            <p:cNvPr id="93" name="Freeform: Shape 92">
              <a:extLst>
                <a:ext uri="{FF2B5EF4-FFF2-40B4-BE49-F238E27FC236}">
                  <a16:creationId xmlns:a16="http://schemas.microsoft.com/office/drawing/2014/main" id="{91E32C13-DED6-4967-85B8-68DD77103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Freeform: Shape 93">
              <a:extLst>
                <a:ext uri="{FF2B5EF4-FFF2-40B4-BE49-F238E27FC236}">
                  <a16:creationId xmlns:a16="http://schemas.microsoft.com/office/drawing/2014/main" id="{38DDA515-BC6A-47FB-951E-E1E7928750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reeform: Shape 94">
              <a:extLst>
                <a:ext uri="{FF2B5EF4-FFF2-40B4-BE49-F238E27FC236}">
                  <a16:creationId xmlns:a16="http://schemas.microsoft.com/office/drawing/2014/main" id="{B97EEFA7-6787-4EC0-8284-6D3D273061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reeform: Shape 95">
              <a:extLst>
                <a:ext uri="{FF2B5EF4-FFF2-40B4-BE49-F238E27FC236}">
                  <a16:creationId xmlns:a16="http://schemas.microsoft.com/office/drawing/2014/main" id="{1A9621AC-50AB-4B43-896D-78FE571A3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B753B5-7FA5-0D36-8AE0-DFB77DB96E94}"/>
            </a:ext>
          </a:extLst>
        </p:cNvPr>
        <p:cNvGrpSpPr/>
        <p:nvPr/>
      </p:nvGrpSpPr>
      <p:grpSpPr>
        <a:xfrm>
          <a:off x="0" y="0"/>
          <a:ext cx="0" cy="0"/>
          <a:chOff x="0" y="0"/>
          <a:chExt cx="0" cy="0"/>
        </a:xfrm>
      </p:grpSpPr>
      <p:sp useBgFill="1">
        <p:nvSpPr>
          <p:cNvPr id="94" name="Rectangle 93">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PlaceHolder 1">
            <a:extLst>
              <a:ext uri="{FF2B5EF4-FFF2-40B4-BE49-F238E27FC236}">
                <a16:creationId xmlns:a16="http://schemas.microsoft.com/office/drawing/2014/main" id="{5D95831C-7A6B-7C67-75D1-D202EE6AFCC6}"/>
              </a:ext>
            </a:extLst>
          </p:cNvPr>
          <p:cNvSpPr>
            <a:spLocks noGrp="1"/>
          </p:cNvSpPr>
          <p:nvPr>
            <p:ph type="title"/>
          </p:nvPr>
        </p:nvSpPr>
        <p:spPr>
          <a:xfrm>
            <a:off x="826396" y="586855"/>
            <a:ext cx="4230100" cy="3387497"/>
          </a:xfrm>
          <a:prstGeom prst="rect">
            <a:avLst/>
          </a:prstGeom>
        </p:spPr>
        <p:txBody>
          <a:bodyPr lIns="91440" tIns="45720" rIns="91440" bIns="45720" anchor="b">
            <a:normAutofit/>
          </a:bodyPr>
          <a:lstStyle/>
          <a:p>
            <a:pPr indent="0" algn="r" defTabSz="914400">
              <a:buNone/>
              <a:tabLst>
                <a:tab pos="0" algn="l"/>
              </a:tabLst>
            </a:pPr>
            <a:r>
              <a:rPr lang="en-US" sz="4000" b="0" u="none" strike="noStrike">
                <a:solidFill>
                  <a:srgbClr val="FFFFFF"/>
                </a:solidFill>
                <a:effectLst/>
                <a:uFillTx/>
                <a:latin typeface="Aptos Display"/>
              </a:rPr>
              <a:t>           </a:t>
            </a:r>
            <a:r>
              <a:rPr lang="ro-RO" sz="4000" b="0" u="none" strike="noStrike">
                <a:solidFill>
                  <a:srgbClr val="FFFFFF"/>
                </a:solidFill>
                <a:effectLst/>
                <a:uFillTx/>
                <a:latin typeface="Aptos Display"/>
              </a:rPr>
              <a:t>Masuri de siguranta in prepararea si administrarea chimioterapiei</a:t>
            </a:r>
            <a:endParaRPr lang="en-US" sz="4000" b="0" u="none" strike="noStrike">
              <a:solidFill>
                <a:srgbClr val="FFFFFF"/>
              </a:solidFill>
              <a:effectLst/>
              <a:uFillTx/>
              <a:latin typeface="Arial"/>
            </a:endParaRPr>
          </a:p>
        </p:txBody>
      </p:sp>
      <p:sp>
        <p:nvSpPr>
          <p:cNvPr id="89" name="PlaceHolder 2">
            <a:extLst>
              <a:ext uri="{FF2B5EF4-FFF2-40B4-BE49-F238E27FC236}">
                <a16:creationId xmlns:a16="http://schemas.microsoft.com/office/drawing/2014/main" id="{0ED095A3-7897-FA84-5AD0-B9E0EB65FED5}"/>
              </a:ext>
            </a:extLst>
          </p:cNvPr>
          <p:cNvSpPr>
            <a:spLocks noGrp="1"/>
          </p:cNvSpPr>
          <p:nvPr>
            <p:ph/>
          </p:nvPr>
        </p:nvSpPr>
        <p:spPr>
          <a:xfrm>
            <a:off x="6503158" y="649480"/>
            <a:ext cx="4862447" cy="5546047"/>
          </a:xfrm>
          <a:prstGeom prst="rect">
            <a:avLst/>
          </a:prstGeom>
        </p:spPr>
        <p:txBody>
          <a:bodyPr lIns="91440" tIns="45720" rIns="91440" bIns="45720" anchor="ctr">
            <a:normAutofit/>
          </a:bodyPr>
          <a:lstStyle/>
          <a:p>
            <a:pPr indent="0" defTabSz="914400">
              <a:spcBef>
                <a:spcPts val="1001"/>
              </a:spcBef>
              <a:buNone/>
              <a:tabLst>
                <a:tab pos="0" algn="l"/>
              </a:tabLst>
            </a:pPr>
            <a:endParaRPr lang="en-US" sz="1100" b="0" u="none" strike="noStrike" dirty="0">
              <a:effectLst/>
              <a:uFillTx/>
              <a:latin typeface="Arial"/>
            </a:endParaRPr>
          </a:p>
          <a:p>
            <a:pPr marL="228600" indent="-228600" defTabSz="914400">
              <a:spcBef>
                <a:spcPts val="1001"/>
              </a:spcBef>
              <a:buClr>
                <a:srgbClr val="000000"/>
              </a:buClr>
              <a:buFont typeface="Arial"/>
              <a:buChar char="•"/>
              <a:tabLst>
                <a:tab pos="0" algn="l"/>
              </a:tabLst>
            </a:pPr>
            <a:endParaRPr lang="ro-RO" sz="1100" b="1" u="none" strike="noStrike" dirty="0">
              <a:effectLst/>
              <a:uFillTx/>
              <a:latin typeface="Aptos"/>
            </a:endParaRPr>
          </a:p>
          <a:p>
            <a:pPr marL="228600" indent="-228600" defTabSz="914400">
              <a:spcBef>
                <a:spcPts val="1001"/>
              </a:spcBef>
              <a:buClr>
                <a:srgbClr val="000000"/>
              </a:buClr>
              <a:buFont typeface="Arial"/>
              <a:buChar char="•"/>
              <a:tabLst>
                <a:tab pos="0" algn="l"/>
              </a:tabLst>
            </a:pPr>
            <a:endParaRPr lang="ro-RO" sz="1100" b="1" u="none" strike="noStrike" dirty="0">
              <a:effectLst/>
              <a:uFillTx/>
              <a:latin typeface="Aptos"/>
            </a:endParaRPr>
          </a:p>
          <a:p>
            <a:pPr marL="228600" indent="-228600" defTabSz="914400">
              <a:spcBef>
                <a:spcPts val="1001"/>
              </a:spcBef>
              <a:buClr>
                <a:srgbClr val="000000"/>
              </a:buClr>
              <a:buFont typeface="Arial"/>
              <a:buChar char="•"/>
              <a:tabLst>
                <a:tab pos="0" algn="l"/>
              </a:tabLst>
            </a:pPr>
            <a:endParaRPr lang="ro-RO" sz="1100" b="1" dirty="0">
              <a:latin typeface="Aptos"/>
            </a:endParaRPr>
          </a:p>
          <a:p>
            <a:pPr marL="228600" indent="-228600" defTabSz="914400">
              <a:spcBef>
                <a:spcPts val="1001"/>
              </a:spcBef>
              <a:buClr>
                <a:srgbClr val="000000"/>
              </a:buClr>
              <a:buFont typeface="Arial"/>
              <a:buChar char="•"/>
              <a:tabLst>
                <a:tab pos="0" algn="l"/>
              </a:tabLst>
            </a:pPr>
            <a:endParaRPr lang="ro-RO" sz="1100" b="1" u="none" strike="noStrike" dirty="0">
              <a:effectLst/>
              <a:uFillTx/>
              <a:latin typeface="Aptos"/>
            </a:endParaRPr>
          </a:p>
          <a:p>
            <a:pPr marL="228600" indent="-228600" defTabSz="914400">
              <a:spcBef>
                <a:spcPts val="1001"/>
              </a:spcBef>
              <a:buClr>
                <a:srgbClr val="000000"/>
              </a:buClr>
              <a:buFont typeface="Arial"/>
              <a:buChar char="•"/>
              <a:tabLst>
                <a:tab pos="0" algn="l"/>
              </a:tabLst>
            </a:pPr>
            <a:endParaRPr lang="ro-RO" sz="1100" b="1" dirty="0">
              <a:latin typeface="Aptos"/>
            </a:endParaRPr>
          </a:p>
          <a:p>
            <a:pPr marL="228600" indent="-228600" defTabSz="914400">
              <a:spcBef>
                <a:spcPts val="1001"/>
              </a:spcBef>
              <a:buClr>
                <a:srgbClr val="000000"/>
              </a:buClr>
              <a:buFont typeface="Arial"/>
              <a:buChar char="•"/>
              <a:tabLst>
                <a:tab pos="0" algn="l"/>
              </a:tabLst>
            </a:pPr>
            <a:endParaRPr lang="ro-RO" sz="1100" b="1" u="none" strike="noStrike" dirty="0">
              <a:effectLst/>
              <a:uFillTx/>
              <a:latin typeface="Aptos"/>
            </a:endParaRPr>
          </a:p>
          <a:p>
            <a:pPr marL="228600" indent="-228600" defTabSz="914400">
              <a:spcBef>
                <a:spcPts val="1001"/>
              </a:spcBef>
              <a:buClr>
                <a:srgbClr val="000000"/>
              </a:buClr>
              <a:buFont typeface="Arial"/>
              <a:buChar char="•"/>
              <a:tabLst>
                <a:tab pos="0" algn="l"/>
              </a:tabLst>
            </a:pPr>
            <a:endParaRPr lang="ro-RO" sz="1100" b="1" dirty="0">
              <a:latin typeface="Aptos"/>
            </a:endParaRPr>
          </a:p>
          <a:p>
            <a:pPr marL="228600" indent="-228600" defTabSz="914400">
              <a:spcBef>
                <a:spcPts val="1001"/>
              </a:spcBef>
              <a:buClr>
                <a:srgbClr val="000000"/>
              </a:buClr>
              <a:buFont typeface="Arial"/>
              <a:buChar char="•"/>
              <a:tabLst>
                <a:tab pos="0" algn="l"/>
              </a:tabLst>
            </a:pPr>
            <a:endParaRPr lang="ro-RO" sz="1100" b="1" u="none" strike="noStrike" dirty="0">
              <a:effectLst/>
              <a:uFillTx/>
              <a:latin typeface="Aptos"/>
            </a:endParaRPr>
          </a:p>
          <a:p>
            <a:pPr defTabSz="914400">
              <a:spcBef>
                <a:spcPts val="1001"/>
              </a:spcBef>
              <a:buClr>
                <a:srgbClr val="000000"/>
              </a:buClr>
              <a:tabLst>
                <a:tab pos="0" algn="l"/>
              </a:tabLst>
            </a:pPr>
            <a:endParaRPr lang="ro-RO" sz="1100" b="1" dirty="0">
              <a:latin typeface="Aptos"/>
            </a:endParaRPr>
          </a:p>
          <a:p>
            <a:pPr marL="228600" indent="-228600" defTabSz="914400">
              <a:spcBef>
                <a:spcPts val="1001"/>
              </a:spcBef>
              <a:buClr>
                <a:srgbClr val="000000"/>
              </a:buClr>
              <a:buFont typeface="Arial"/>
              <a:buChar char="•"/>
              <a:tabLst>
                <a:tab pos="0" algn="l"/>
              </a:tabLst>
            </a:pPr>
            <a:r>
              <a:rPr lang="nn-NO" sz="1100" b="1" u="none" strike="noStrike" dirty="0">
                <a:effectLst/>
                <a:uFillTx/>
                <a:latin typeface="Aptos"/>
              </a:rPr>
              <a:t>ORDIN Nr. 444 </a:t>
            </a:r>
            <a:r>
              <a:rPr lang="nn-NO" sz="1100" b="0" u="none" strike="noStrike" dirty="0">
                <a:effectLst/>
                <a:uFillTx/>
                <a:latin typeface="Aptos"/>
              </a:rPr>
              <a:t>din 25 martie 2019</a:t>
            </a:r>
            <a:r>
              <a:rPr lang="ro-RO" sz="1100" b="0" u="none" strike="noStrike" dirty="0">
                <a:effectLst/>
                <a:uFillTx/>
                <a:latin typeface="Aptos"/>
              </a:rPr>
              <a:t> pentru aprobarea Normelor privind înfiinţarea, organizarea şi funcţionarea unităţilor farmaceutice</a:t>
            </a:r>
            <a:endParaRPr lang="en-US" sz="1100" b="0" u="none" strike="noStrike" dirty="0">
              <a:effectLst/>
              <a:uFillTx/>
              <a:latin typeface="Arial"/>
            </a:endParaRPr>
          </a:p>
          <a:p>
            <a:pPr indent="0" defTabSz="914400">
              <a:spcBef>
                <a:spcPts val="1001"/>
              </a:spcBef>
              <a:buNone/>
              <a:tabLst>
                <a:tab pos="0" algn="l"/>
              </a:tabLst>
            </a:pPr>
            <a:r>
              <a:rPr lang="ro-RO" sz="1100" b="0" u="none" strike="noStrike" dirty="0">
                <a:effectLst/>
                <a:uFillTx/>
                <a:latin typeface="Aptos"/>
              </a:rPr>
              <a:t>   Art. 45 - (7)  În cazul unităţilor sanitare care desfăşoară Programul naţional de oncologie - Subprogramul de tratament medicamentos al bolnavilor cu afecţiuni oncologice, se organizează un spaţiu separat care să îndeplinească toate condiţiile necesare asigurării calităţii preparatului dar şi protecţia personalului de specialitate. Acest spaţiu trebuie să se afle în vecinătatea secţiei de oncologie şi în acesta </a:t>
            </a:r>
            <a:r>
              <a:rPr lang="ro-RO" sz="1100" b="1" u="none" strike="noStrike" dirty="0">
                <a:effectLst/>
                <a:uFillTx/>
                <a:latin typeface="Aptos"/>
              </a:rPr>
              <a:t>îşi desfăşoară activitatea personalul de specialitate al farmaciei cu circuit închis</a:t>
            </a:r>
            <a:r>
              <a:rPr lang="ro-RO" sz="1100" b="0" u="none" strike="noStrike" dirty="0">
                <a:effectLst/>
                <a:uFillTx/>
                <a:latin typeface="Aptos"/>
              </a:rPr>
              <a:t>.</a:t>
            </a:r>
            <a:endParaRPr lang="en-US" sz="1100" b="0" u="none" strike="noStrike" dirty="0">
              <a:effectLst/>
              <a:uFillTx/>
              <a:latin typeface="Arial"/>
            </a:endParaRPr>
          </a:p>
          <a:p>
            <a:pPr indent="0" defTabSz="914400">
              <a:spcBef>
                <a:spcPts val="1001"/>
              </a:spcBef>
              <a:buNone/>
              <a:tabLst>
                <a:tab pos="0" algn="l"/>
              </a:tabLst>
            </a:pPr>
            <a:r>
              <a:rPr lang="ro-RO" sz="1100" b="0" u="none" strike="noStrike" dirty="0">
                <a:effectLst/>
                <a:uFillTx/>
                <a:latin typeface="Aptos"/>
              </a:rPr>
              <a:t>   </a:t>
            </a:r>
            <a:r>
              <a:rPr lang="ro-RO" sz="1100" b="1" u="none" strike="noStrike" dirty="0">
                <a:effectLst/>
                <a:uFillTx/>
                <a:latin typeface="Aptos"/>
              </a:rPr>
              <a:t>Standardul de Calitate in Farmacia Oncologica</a:t>
            </a:r>
            <a:r>
              <a:rPr lang="ro-RO" sz="1100" b="0" u="none" strike="noStrike" dirty="0">
                <a:effectLst/>
                <a:uFillTx/>
                <a:latin typeface="Aptos"/>
              </a:rPr>
              <a:t> (QuapoS 6),ESOP 2018</a:t>
            </a:r>
            <a:endParaRPr lang="en-US" sz="1100" b="0" u="none" strike="noStrike" dirty="0">
              <a:effectLst/>
              <a:uFillTx/>
              <a:latin typeface="Arial"/>
            </a:endParaRPr>
          </a:p>
          <a:p>
            <a:pPr indent="0" defTabSz="914400">
              <a:spcBef>
                <a:spcPts val="1001"/>
              </a:spcBef>
              <a:buNone/>
              <a:tabLst>
                <a:tab pos="0" algn="l"/>
              </a:tabLst>
            </a:pPr>
            <a:r>
              <a:rPr lang="ro-RO" sz="1100" b="0" u="none" strike="noStrike" dirty="0">
                <a:effectLst/>
                <a:uFillTx/>
                <a:latin typeface="Aptos"/>
              </a:rPr>
              <a:t> In procesul de preparare a perfuziilor cu medicamente citostatice si in controlul de calitate poate fi angajat numai personal farmaceutic.  </a:t>
            </a:r>
            <a:endParaRPr lang="en-US" sz="1100" b="0" u="none" strike="noStrike" dirty="0">
              <a:effectLst/>
              <a:uFillTx/>
              <a:latin typeface="Arial"/>
            </a:endParaRPr>
          </a:p>
          <a:p>
            <a:pPr indent="0" defTabSz="914400">
              <a:spcBef>
                <a:spcPts val="1001"/>
              </a:spcBef>
              <a:buNone/>
              <a:tabLst>
                <a:tab pos="0" algn="l"/>
              </a:tabLst>
            </a:pPr>
            <a:endParaRPr lang="en-US" sz="1100" b="0" u="none" strike="noStrike" dirty="0">
              <a:effectLst/>
              <a:uFillTx/>
              <a:latin typeface="Arial"/>
            </a:endParaRPr>
          </a:p>
          <a:p>
            <a:pPr indent="0" defTabSz="914400">
              <a:spcBef>
                <a:spcPts val="1001"/>
              </a:spcBef>
              <a:buNone/>
              <a:tabLst>
                <a:tab pos="0" algn="l"/>
              </a:tabLst>
            </a:pPr>
            <a:endParaRPr lang="en-US" sz="1100" b="0" u="none" strike="noStrike" dirty="0">
              <a:effectLst/>
              <a:uFillTx/>
              <a:latin typeface="Arial"/>
            </a:endParaRPr>
          </a:p>
          <a:p>
            <a:pPr indent="0" defTabSz="914400">
              <a:spcBef>
                <a:spcPts val="1001"/>
              </a:spcBef>
              <a:buNone/>
              <a:tabLst>
                <a:tab pos="0" algn="l"/>
              </a:tabLst>
            </a:pPr>
            <a:endParaRPr lang="en-US" sz="1100" b="0" u="none" strike="noStrike" dirty="0">
              <a:effectLst/>
              <a:uFillTx/>
              <a:latin typeface="Arial"/>
            </a:endParaRPr>
          </a:p>
          <a:p>
            <a:pPr indent="0" defTabSz="914400">
              <a:spcBef>
                <a:spcPts val="1001"/>
              </a:spcBef>
              <a:buNone/>
              <a:tabLst>
                <a:tab pos="0" algn="l"/>
              </a:tabLst>
            </a:pPr>
            <a:endParaRPr lang="en-US" sz="1100" b="0" u="none" strike="noStrike" dirty="0">
              <a:effectLst/>
              <a:uFillTx/>
              <a:latin typeface="Arial"/>
            </a:endParaRPr>
          </a:p>
          <a:p>
            <a:pPr indent="0" defTabSz="914400">
              <a:spcBef>
                <a:spcPts val="1001"/>
              </a:spcBef>
              <a:buNone/>
              <a:tabLst>
                <a:tab pos="0" algn="l"/>
              </a:tabLst>
            </a:pPr>
            <a:endParaRPr lang="en-US" sz="1100" b="0" u="none" strike="noStrike" dirty="0">
              <a:effectLst/>
              <a:uFillTx/>
              <a:latin typeface="Arial"/>
            </a:endParaRPr>
          </a:p>
          <a:p>
            <a:pPr indent="0" defTabSz="914400">
              <a:spcBef>
                <a:spcPts val="1001"/>
              </a:spcBef>
              <a:buNone/>
              <a:tabLst>
                <a:tab pos="0" algn="l"/>
              </a:tabLst>
            </a:pPr>
            <a:endParaRPr lang="en-US" sz="1100" b="0" u="none" strike="noStrike" dirty="0">
              <a:effectLst/>
              <a:uFillTx/>
              <a:latin typeface="Arial"/>
            </a:endParaRPr>
          </a:p>
          <a:p>
            <a:pPr indent="0" defTabSz="914400">
              <a:spcBef>
                <a:spcPts val="1001"/>
              </a:spcBef>
              <a:buNone/>
              <a:tabLst>
                <a:tab pos="0" algn="l"/>
              </a:tabLst>
            </a:pPr>
            <a:endParaRPr lang="en-US" sz="1100" b="0" u="none" strike="noStrike" dirty="0">
              <a:effectLst/>
              <a:uFillTx/>
              <a:latin typeface="Arial"/>
            </a:endParaRPr>
          </a:p>
          <a:p>
            <a:pPr indent="0" defTabSz="914400">
              <a:spcBef>
                <a:spcPts val="1001"/>
              </a:spcBef>
              <a:buNone/>
              <a:tabLst>
                <a:tab pos="0" algn="l"/>
              </a:tabLst>
            </a:pPr>
            <a:endParaRPr lang="en-US" sz="1100" b="0" u="none" strike="noStrike" dirty="0">
              <a:effectLst/>
              <a:uFillTx/>
              <a:latin typeface="Arial"/>
            </a:endParaRPr>
          </a:p>
          <a:p>
            <a:pPr indent="0" defTabSz="914400">
              <a:spcBef>
                <a:spcPts val="1001"/>
              </a:spcBef>
              <a:buNone/>
              <a:tabLst>
                <a:tab pos="0" algn="l"/>
              </a:tabLst>
            </a:pPr>
            <a:endParaRPr lang="en-US" sz="1100" b="0" u="none" strike="noStrike" dirty="0">
              <a:effectLst/>
              <a:uFillTx/>
              <a:latin typeface="Arial"/>
            </a:endParaRPr>
          </a:p>
          <a:p>
            <a:pPr indent="0" defTabSz="914400">
              <a:spcBef>
                <a:spcPts val="1001"/>
              </a:spcBef>
              <a:buNone/>
              <a:tabLst>
                <a:tab pos="0" algn="l"/>
              </a:tabLst>
            </a:pPr>
            <a:endParaRPr lang="en-US" sz="1100" b="0" u="none" strike="noStrike" dirty="0">
              <a:effectLst/>
              <a:uFillTx/>
              <a:latin typeface="Arial"/>
            </a:endParaRPr>
          </a:p>
          <a:p>
            <a:pPr indent="0" defTabSz="914400">
              <a:spcBef>
                <a:spcPts val="1001"/>
              </a:spcBef>
              <a:buNone/>
              <a:tabLst>
                <a:tab pos="0" algn="l"/>
              </a:tabLst>
            </a:pPr>
            <a:endParaRPr lang="en-US" sz="1100" b="0" u="none" strike="noStrike" dirty="0">
              <a:effectLst/>
              <a:uFillTx/>
              <a:latin typeface="Arial"/>
            </a:endParaRPr>
          </a:p>
          <a:p>
            <a:pPr indent="0" defTabSz="914400">
              <a:spcBef>
                <a:spcPts val="1001"/>
              </a:spcBef>
              <a:buNone/>
              <a:tabLst>
                <a:tab pos="0" algn="l"/>
              </a:tabLst>
            </a:pPr>
            <a:endParaRPr lang="en-US" sz="1100" b="0" u="none" strike="noStrike" dirty="0">
              <a:effectLst/>
              <a:uFillTx/>
              <a:latin typeface="Arial"/>
            </a:endParaRPr>
          </a:p>
          <a:p>
            <a:pPr indent="0" defTabSz="914400">
              <a:spcBef>
                <a:spcPts val="1001"/>
              </a:spcBef>
              <a:buNone/>
              <a:tabLst>
                <a:tab pos="0" algn="l"/>
              </a:tabLst>
            </a:pPr>
            <a:endParaRPr lang="en-US" sz="1100" b="0" u="none" strike="noStrike" dirty="0">
              <a:effectLst/>
              <a:uFillTx/>
              <a:latin typeface="Arial"/>
            </a:endParaRPr>
          </a:p>
          <a:p>
            <a:pPr indent="0" defTabSz="914400">
              <a:spcBef>
                <a:spcPts val="1001"/>
              </a:spcBef>
              <a:buNone/>
              <a:tabLst>
                <a:tab pos="0" algn="l"/>
              </a:tabLst>
            </a:pPr>
            <a:endParaRPr lang="en-US" sz="1100" b="0" u="none" strike="noStrike" dirty="0">
              <a:effectLst/>
              <a:uFillTx/>
              <a:latin typeface="Arial"/>
            </a:endParaRPr>
          </a:p>
          <a:p>
            <a:pPr indent="0" defTabSz="914400">
              <a:spcBef>
                <a:spcPts val="1001"/>
              </a:spcBef>
              <a:buNone/>
              <a:tabLst>
                <a:tab pos="0" algn="l"/>
              </a:tabLst>
            </a:pPr>
            <a:endParaRPr lang="en-US" sz="1100" b="0" u="none" strike="noStrike" dirty="0">
              <a:effectLst/>
              <a:uFillTx/>
              <a:latin typeface="Arial"/>
            </a:endParaRPr>
          </a:p>
        </p:txBody>
      </p:sp>
    </p:spTree>
    <p:extLst>
      <p:ext uri="{BB962C8B-B14F-4D97-AF65-F5344CB8AC3E}">
        <p14:creationId xmlns:p14="http://schemas.microsoft.com/office/powerpoint/2010/main" val="333658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Freeform: Shape 8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ectangle 9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reeform: Shape 9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8" name="Isosceles Triangle 9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Isosceles Triangle 9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PlaceHolder 1"/>
          <p:cNvSpPr>
            <a:spLocks noGrp="1"/>
          </p:cNvSpPr>
          <p:nvPr>
            <p:ph type="title"/>
          </p:nvPr>
        </p:nvSpPr>
        <p:spPr>
          <a:xfrm>
            <a:off x="838080" y="365040"/>
            <a:ext cx="10512720" cy="1322640"/>
          </a:xfrm>
          <a:prstGeom prst="rect">
            <a:avLst/>
          </a:prstGeom>
          <a:noFill/>
          <a:ln w="0">
            <a:noFill/>
          </a:ln>
        </p:spPr>
        <p:txBody>
          <a:bodyPr lIns="91440" tIns="45720" rIns="91440" bIns="45720" anchor="ctr">
            <a:noAutofit/>
          </a:bodyPr>
          <a:lstStyle/>
          <a:p>
            <a:pPr indent="0" defTabSz="914400">
              <a:buNone/>
              <a:tabLst>
                <a:tab pos="0" algn="l"/>
              </a:tabLst>
            </a:pPr>
            <a:r>
              <a:rPr lang="en-US" b="0" u="none" strike="noStrike">
                <a:solidFill>
                  <a:schemeClr val="dk1"/>
                </a:solidFill>
                <a:effectLst/>
                <a:uFillTx/>
                <a:latin typeface="Aptos Display"/>
              </a:rPr>
              <a:t>              </a:t>
            </a:r>
            <a:r>
              <a:rPr lang="ro-RO" b="0" u="none" strike="noStrike">
                <a:solidFill>
                  <a:schemeClr val="dk1"/>
                </a:solidFill>
                <a:effectLst/>
                <a:uFillTx/>
                <a:latin typeface="Aptos Display"/>
              </a:rPr>
              <a:t>Masuri de siguranta in prepararea si administrarea chimioterapiei</a:t>
            </a:r>
            <a:endParaRPr lang="en-US" b="0" u="none" strike="noStrike">
              <a:solidFill>
                <a:srgbClr val="000000"/>
              </a:solidFill>
              <a:effectLst/>
              <a:uFillTx/>
              <a:latin typeface="Arial"/>
            </a:endParaRPr>
          </a:p>
        </p:txBody>
      </p:sp>
      <p:graphicFrame>
        <p:nvGraphicFramePr>
          <p:cNvPr id="83" name="PlaceHolder 2">
            <a:extLst>
              <a:ext uri="{FF2B5EF4-FFF2-40B4-BE49-F238E27FC236}">
                <a16:creationId xmlns:a16="http://schemas.microsoft.com/office/drawing/2014/main" id="{7C568627-8AA2-7E5C-7B11-0FB660088E51}"/>
              </a:ext>
            </a:extLst>
          </p:cNvPr>
          <p:cNvGraphicFramePr>
            <a:graphicFrameLocks noGrp="1"/>
          </p:cNvGraphicFramePr>
          <p:nvPr>
            <p:ph/>
            <p:extLst>
              <p:ext uri="{D42A27DB-BD31-4B8C-83A1-F6EECF244321}">
                <p14:modId xmlns:p14="http://schemas.microsoft.com/office/powerpoint/2010/main" val="2529685405"/>
              </p:ext>
            </p:extLst>
          </p:nvPr>
        </p:nvGraphicFramePr>
        <p:xfrm>
          <a:off x="838080" y="1825560"/>
          <a:ext cx="10512720" cy="4348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1" name="Rectangle 10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 name="Rectangle 10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Freeform: Shape 11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3" name="Rectangle 11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PlaceHolder 1"/>
          <p:cNvSpPr>
            <a:spLocks noGrp="1"/>
          </p:cNvSpPr>
          <p:nvPr>
            <p:ph type="title"/>
          </p:nvPr>
        </p:nvSpPr>
        <p:spPr>
          <a:xfrm>
            <a:off x="466722" y="586855"/>
            <a:ext cx="3201366" cy="3387497"/>
          </a:xfrm>
          <a:prstGeom prst="rect">
            <a:avLst/>
          </a:prstGeom>
        </p:spPr>
        <p:txBody>
          <a:bodyPr lIns="91440" tIns="45720" rIns="91440" bIns="45720" anchor="b">
            <a:normAutofit/>
          </a:bodyPr>
          <a:lstStyle/>
          <a:p>
            <a:pPr indent="0" algn="r" defTabSz="914400">
              <a:buNone/>
              <a:tabLst>
                <a:tab pos="0" algn="l"/>
              </a:tabLst>
            </a:pPr>
            <a:r>
              <a:rPr lang="ro-RO" sz="3700" b="1" u="none" strike="noStrike">
                <a:solidFill>
                  <a:srgbClr val="FFFFFF"/>
                </a:solidFill>
                <a:effectLst/>
                <a:uFillTx/>
                <a:latin typeface="Aptos Display"/>
              </a:rPr>
              <a:t>Masuri de siguranta in prepararea si</a:t>
            </a:r>
            <a:r>
              <a:rPr lang="en-US" sz="3700" b="1" u="none" strike="noStrike">
                <a:solidFill>
                  <a:srgbClr val="FFFFFF"/>
                </a:solidFill>
                <a:effectLst/>
                <a:uFillTx/>
                <a:latin typeface="Aptos Display"/>
              </a:rPr>
              <a:t> </a:t>
            </a:r>
            <a:r>
              <a:rPr lang="ro-RO" sz="3700" b="1" u="none" strike="noStrike">
                <a:solidFill>
                  <a:srgbClr val="FFFFFF"/>
                </a:solidFill>
                <a:effectLst/>
                <a:uFillTx/>
                <a:latin typeface="Aptos Display"/>
              </a:rPr>
              <a:t>administrarea chimioterapiei</a:t>
            </a:r>
            <a:endParaRPr lang="en-US" sz="3700" b="0" u="none" strike="noStrike">
              <a:solidFill>
                <a:srgbClr val="FFFFFF"/>
              </a:solidFill>
              <a:effectLst/>
              <a:uFillTx/>
              <a:latin typeface="Arial"/>
            </a:endParaRPr>
          </a:p>
        </p:txBody>
      </p:sp>
      <p:sp>
        <p:nvSpPr>
          <p:cNvPr id="83" name="PlaceHolder 2"/>
          <p:cNvSpPr>
            <a:spLocks noGrp="1"/>
          </p:cNvSpPr>
          <p:nvPr>
            <p:ph/>
          </p:nvPr>
        </p:nvSpPr>
        <p:spPr>
          <a:xfrm>
            <a:off x="4810259" y="649480"/>
            <a:ext cx="6555347" cy="5546047"/>
          </a:xfrm>
          <a:prstGeom prst="rect">
            <a:avLst/>
          </a:prstGeom>
        </p:spPr>
        <p:txBody>
          <a:bodyPr lIns="91440" tIns="45720" rIns="91440" bIns="45720" anchor="ctr">
            <a:normAutofit/>
          </a:bodyPr>
          <a:lstStyle/>
          <a:p>
            <a:pPr marL="228600" indent="0" defTabSz="914400">
              <a:spcBef>
                <a:spcPts val="1001"/>
              </a:spcBef>
              <a:buNone/>
              <a:tabLst>
                <a:tab pos="0" algn="l"/>
              </a:tabLst>
            </a:pPr>
            <a:r>
              <a:rPr lang="ro-RO" sz="2000" b="0" u="none" strike="noStrike">
                <a:effectLst/>
                <a:uFillTx/>
                <a:latin typeface="Arial"/>
              </a:rPr>
              <a:t>   </a:t>
            </a:r>
            <a:r>
              <a:rPr lang="it-IT" sz="2000" b="0" u="none" strike="noStrike">
                <a:effectLst/>
                <a:uFillTx/>
                <a:latin typeface="Arial"/>
              </a:rPr>
              <a:t>Înaintea administrării oricărei medicații aceasta trebuie comparată cu medicația prescrisă de medic din foaia de observație. Se va verifica mental </a:t>
            </a:r>
            <a:r>
              <a:rPr lang="it-IT" sz="2000" b="1" u="none" strike="noStrike">
                <a:effectLst/>
                <a:uFillTx/>
                <a:latin typeface="Arial"/>
              </a:rPr>
              <a:t>regula celor cinci “P”:</a:t>
            </a:r>
            <a:endParaRPr lang="en-US" sz="2000" b="0" u="none" strike="noStrike">
              <a:effectLst/>
              <a:uFillTx/>
              <a:latin typeface="Arial"/>
            </a:endParaRPr>
          </a:p>
          <a:p>
            <a:pPr marL="228600" indent="-228600" defTabSz="914400">
              <a:spcBef>
                <a:spcPts val="1191"/>
              </a:spcBef>
              <a:spcAft>
                <a:spcPts val="992"/>
              </a:spcAft>
              <a:buClr>
                <a:srgbClr val="000000"/>
              </a:buClr>
              <a:buFont typeface="Arial"/>
              <a:buChar char="•"/>
              <a:tabLst>
                <a:tab pos="0" algn="l"/>
              </a:tabLst>
            </a:pPr>
            <a:r>
              <a:rPr lang="it-IT" sz="2000" b="0" u="none" strike="noStrike">
                <a:effectLst/>
                <a:uFillTx/>
                <a:latin typeface="Arial"/>
              </a:rPr>
              <a:t>– pacientul potrivit;</a:t>
            </a:r>
            <a:endParaRPr lang="en-US" sz="2000" b="0" u="none" strike="noStrike">
              <a:effectLst/>
              <a:uFillTx/>
              <a:latin typeface="Arial"/>
            </a:endParaRPr>
          </a:p>
          <a:p>
            <a:pPr marL="228600" indent="-228600" defTabSz="914400">
              <a:spcBef>
                <a:spcPts val="1191"/>
              </a:spcBef>
              <a:spcAft>
                <a:spcPts val="992"/>
              </a:spcAft>
              <a:buClr>
                <a:srgbClr val="000000"/>
              </a:buClr>
              <a:buFont typeface="Arial"/>
              <a:buChar char="•"/>
              <a:tabLst>
                <a:tab pos="0" algn="l"/>
              </a:tabLst>
            </a:pPr>
            <a:r>
              <a:rPr lang="it-IT" sz="2000" b="0" u="none" strike="noStrike">
                <a:effectLst/>
                <a:uFillTx/>
                <a:latin typeface="Arial"/>
              </a:rPr>
              <a:t>– medicamentul potrivit;</a:t>
            </a:r>
            <a:endParaRPr lang="en-US" sz="2000" b="0" u="none" strike="noStrike">
              <a:effectLst/>
              <a:uFillTx/>
              <a:latin typeface="Arial"/>
            </a:endParaRPr>
          </a:p>
          <a:p>
            <a:pPr marL="228600" indent="-228600" defTabSz="914400">
              <a:spcBef>
                <a:spcPts val="1191"/>
              </a:spcBef>
              <a:spcAft>
                <a:spcPts val="992"/>
              </a:spcAft>
              <a:buClr>
                <a:srgbClr val="000000"/>
              </a:buClr>
              <a:buFont typeface="Arial"/>
              <a:buChar char="•"/>
              <a:tabLst>
                <a:tab pos="0" algn="l"/>
              </a:tabLst>
            </a:pPr>
            <a:r>
              <a:rPr lang="it-IT" sz="2000" b="0" u="none" strike="noStrike">
                <a:effectLst/>
                <a:uFillTx/>
                <a:latin typeface="Arial"/>
              </a:rPr>
              <a:t>– doza potrivită;</a:t>
            </a:r>
            <a:endParaRPr lang="en-US" sz="2000" b="0" u="none" strike="noStrike">
              <a:effectLst/>
              <a:uFillTx/>
              <a:latin typeface="Arial"/>
            </a:endParaRPr>
          </a:p>
          <a:p>
            <a:pPr marL="228600" indent="-228600" defTabSz="914400">
              <a:spcBef>
                <a:spcPts val="1191"/>
              </a:spcBef>
              <a:spcAft>
                <a:spcPts val="992"/>
              </a:spcAft>
              <a:buClr>
                <a:srgbClr val="000000"/>
              </a:buClr>
              <a:buFont typeface="Arial"/>
              <a:buChar char="•"/>
              <a:tabLst>
                <a:tab pos="0" algn="l"/>
              </a:tabLst>
            </a:pPr>
            <a:r>
              <a:rPr lang="it-IT" sz="2000" b="0" u="none" strike="noStrike">
                <a:effectLst/>
                <a:uFillTx/>
                <a:latin typeface="Arial"/>
              </a:rPr>
              <a:t>– calea de administrare potrivită;</a:t>
            </a:r>
            <a:endParaRPr lang="en-US" sz="2000" b="0" u="none" strike="noStrike">
              <a:effectLst/>
              <a:uFillTx/>
              <a:latin typeface="Arial"/>
            </a:endParaRPr>
          </a:p>
          <a:p>
            <a:pPr marL="228600" indent="-228600" defTabSz="914400">
              <a:spcBef>
                <a:spcPts val="1191"/>
              </a:spcBef>
              <a:spcAft>
                <a:spcPts val="992"/>
              </a:spcAft>
              <a:buClr>
                <a:srgbClr val="000000"/>
              </a:buClr>
              <a:buFont typeface="Arial"/>
              <a:buChar char="•"/>
              <a:tabLst>
                <a:tab pos="0" algn="l"/>
              </a:tabLst>
            </a:pPr>
            <a:r>
              <a:rPr lang="it-IT" sz="2000" b="0" u="none" strike="noStrike">
                <a:effectLst/>
                <a:uFillTx/>
                <a:latin typeface="Arial"/>
              </a:rPr>
              <a:t>– timpul (ora) de administrare potrivit.</a:t>
            </a:r>
            <a:endParaRPr lang="en-US" sz="2000" b="0" u="none" strike="noStrike">
              <a:effectLst/>
              <a:uFillTx/>
              <a:latin typeface="Arial"/>
            </a:endParaRPr>
          </a:p>
          <a:p>
            <a:pPr marL="228600" indent="0" defTabSz="914400">
              <a:spcBef>
                <a:spcPts val="1191"/>
              </a:spcBef>
              <a:spcAft>
                <a:spcPts val="992"/>
              </a:spcAft>
              <a:buNone/>
              <a:tabLst>
                <a:tab pos="0" algn="l"/>
              </a:tabLst>
            </a:pPr>
            <a:r>
              <a:rPr lang="it-IT" sz="2000" b="1" u="none" strike="noStrike">
                <a:effectLst/>
                <a:uFillTx/>
                <a:latin typeface="Aptos"/>
              </a:rPr>
              <a:t> </a:t>
            </a:r>
            <a:endParaRPr lang="en-US" sz="2000" b="0" u="none" strike="noStrike">
              <a:effectLst/>
              <a:uFillTx/>
              <a:latin typeface="Arial"/>
            </a:endParaRPr>
          </a:p>
          <a:p>
            <a:pPr marL="228600" indent="0" defTabSz="914400">
              <a:spcBef>
                <a:spcPts val="1191"/>
              </a:spcBef>
              <a:spcAft>
                <a:spcPts val="992"/>
              </a:spcAft>
              <a:buNone/>
              <a:tabLst>
                <a:tab pos="0" algn="l"/>
              </a:tabLst>
            </a:pPr>
            <a:r>
              <a:rPr lang="it-IT" sz="2000" b="0" u="none" strike="noStrike">
                <a:effectLst/>
                <a:uFillTx/>
                <a:latin typeface="Aptos"/>
              </a:rPr>
              <a:t> </a:t>
            </a:r>
            <a:endParaRPr lang="en-US" sz="2000" b="0" u="none" strike="noStrike">
              <a:effectLst/>
              <a:uFillTx/>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 name="Rectangle 10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PlaceHolder 1"/>
          <p:cNvSpPr>
            <a:spLocks noGrp="1"/>
          </p:cNvSpPr>
          <p:nvPr>
            <p:ph type="title"/>
          </p:nvPr>
        </p:nvSpPr>
        <p:spPr>
          <a:xfrm>
            <a:off x="1383564" y="348865"/>
            <a:ext cx="9718111" cy="1576446"/>
          </a:xfrm>
          <a:prstGeom prst="rect">
            <a:avLst/>
          </a:prstGeom>
        </p:spPr>
        <p:txBody>
          <a:bodyPr lIns="91440" tIns="45720" rIns="91440" bIns="45720" anchor="ctr">
            <a:normAutofit/>
          </a:bodyPr>
          <a:lstStyle/>
          <a:p>
            <a:pPr indent="0" defTabSz="914400">
              <a:buNone/>
              <a:tabLst>
                <a:tab pos="0" algn="l"/>
              </a:tabLst>
            </a:pPr>
            <a:r>
              <a:rPr lang="en-US" sz="4000" b="0" u="none" strike="noStrike">
                <a:solidFill>
                  <a:srgbClr val="FFFFFF"/>
                </a:solidFill>
                <a:effectLst/>
                <a:uFillTx/>
                <a:latin typeface="Aptos Display"/>
              </a:rPr>
              <a:t>             </a:t>
            </a:r>
            <a:r>
              <a:rPr lang="ro-RO" sz="4000" b="0" u="none" strike="noStrike">
                <a:solidFill>
                  <a:srgbClr val="FFFFFF"/>
                </a:solidFill>
                <a:effectLst/>
                <a:uFillTx/>
                <a:latin typeface="Aptos Display"/>
              </a:rPr>
              <a:t>Masuri de siguranta in prepararea si administrarea chimioterapiei</a:t>
            </a:r>
            <a:endParaRPr lang="en-US" sz="4000" b="0" u="none" strike="noStrike">
              <a:solidFill>
                <a:srgbClr val="FFFFFF"/>
              </a:solidFill>
              <a:effectLst/>
              <a:uFillTx/>
              <a:latin typeface="Arial"/>
            </a:endParaRPr>
          </a:p>
        </p:txBody>
      </p:sp>
      <p:graphicFrame>
        <p:nvGraphicFramePr>
          <p:cNvPr id="100" name="PlaceHolder 2">
            <a:extLst>
              <a:ext uri="{FF2B5EF4-FFF2-40B4-BE49-F238E27FC236}">
                <a16:creationId xmlns:a16="http://schemas.microsoft.com/office/drawing/2014/main" id="{8092759F-8057-AA6A-B50B-E77A4B1E049B}"/>
              </a:ext>
            </a:extLst>
          </p:cNvPr>
          <p:cNvGraphicFramePr>
            <a:graphicFrameLocks noGrp="1"/>
          </p:cNvGraphicFramePr>
          <p:nvPr>
            <p:ph/>
            <p:extLst>
              <p:ext uri="{D42A27DB-BD31-4B8C-83A1-F6EECF244321}">
                <p14:modId xmlns:p14="http://schemas.microsoft.com/office/powerpoint/2010/main" val="426663755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Freeform: Shape 11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7" name="Rectangle 11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PlaceHolder 1"/>
          <p:cNvSpPr>
            <a:spLocks noGrp="1"/>
          </p:cNvSpPr>
          <p:nvPr>
            <p:ph type="title"/>
          </p:nvPr>
        </p:nvSpPr>
        <p:spPr>
          <a:xfrm>
            <a:off x="466722" y="586855"/>
            <a:ext cx="3201366" cy="3387497"/>
          </a:xfrm>
          <a:prstGeom prst="rect">
            <a:avLst/>
          </a:prstGeom>
        </p:spPr>
        <p:txBody>
          <a:bodyPr lIns="91440" tIns="45720" rIns="91440" bIns="45720" anchor="b">
            <a:normAutofit/>
          </a:bodyPr>
          <a:lstStyle/>
          <a:p>
            <a:pPr indent="0" algn="r" defTabSz="914400">
              <a:buNone/>
              <a:tabLst>
                <a:tab pos="0" algn="l"/>
              </a:tabLst>
            </a:pPr>
            <a:r>
              <a:rPr lang="ro-RO" sz="3700" b="1" u="none" strike="noStrike">
                <a:solidFill>
                  <a:srgbClr val="FFFFFF"/>
                </a:solidFill>
                <a:effectLst/>
                <a:uFillTx/>
                <a:latin typeface="Aptos Display"/>
              </a:rPr>
              <a:t>Masuri de siguranta in prepararea si administrarea chimioterapiei</a:t>
            </a:r>
            <a:endParaRPr lang="en-US" sz="3700" b="0" u="none" strike="noStrike">
              <a:solidFill>
                <a:srgbClr val="FFFFFF"/>
              </a:solidFill>
              <a:effectLst/>
              <a:uFillTx/>
              <a:latin typeface="Arial"/>
            </a:endParaRPr>
          </a:p>
        </p:txBody>
      </p:sp>
      <p:pic>
        <p:nvPicPr>
          <p:cNvPr id="102" name="Picture 101">
            <a:extLst>
              <a:ext uri="{FF2B5EF4-FFF2-40B4-BE49-F238E27FC236}">
                <a16:creationId xmlns:a16="http://schemas.microsoft.com/office/drawing/2014/main" id="{07EA92A2-08E4-847A-38DA-7CD28ABF2C85}"/>
              </a:ext>
            </a:extLst>
          </p:cNvPr>
          <p:cNvPicPr>
            <a:picLocks noChangeAspect="1"/>
          </p:cNvPicPr>
          <p:nvPr/>
        </p:nvPicPr>
        <p:blipFill>
          <a:blip r:embed="rId2"/>
          <a:srcRect l="21679" r="38585" b="-1"/>
          <a:stretch>
            <a:fillRect/>
          </a:stretch>
        </p:blipFill>
        <p:spPr>
          <a:xfrm>
            <a:off x="8109502" y="10"/>
            <a:ext cx="4082498" cy="6857990"/>
          </a:xfrm>
          <a:prstGeom prst="rect">
            <a:avLst/>
          </a:prstGeom>
        </p:spPr>
      </p:pic>
      <p:graphicFrame>
        <p:nvGraphicFramePr>
          <p:cNvPr id="101" name="PlaceHolder 2">
            <a:extLst>
              <a:ext uri="{FF2B5EF4-FFF2-40B4-BE49-F238E27FC236}">
                <a16:creationId xmlns:a16="http://schemas.microsoft.com/office/drawing/2014/main" id="{B15B8A18-8E54-9209-ABE9-BA1A7E11B99C}"/>
              </a:ext>
            </a:extLst>
          </p:cNvPr>
          <p:cNvGraphicFramePr>
            <a:graphicFrameLocks noGrp="1"/>
          </p:cNvGraphicFramePr>
          <p:nvPr>
            <p:ph/>
            <p:extLst>
              <p:ext uri="{D42A27DB-BD31-4B8C-83A1-F6EECF244321}">
                <p14:modId xmlns:p14="http://schemas.microsoft.com/office/powerpoint/2010/main" val="1585015323"/>
              </p:ext>
            </p:extLst>
          </p:nvPr>
        </p:nvGraphicFramePr>
        <p:xfrm>
          <a:off x="4581727" y="649480"/>
          <a:ext cx="3025303" cy="55460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PlaceHolder 1"/>
          <p:cNvSpPr>
            <a:spLocks noGrp="1"/>
          </p:cNvSpPr>
          <p:nvPr>
            <p:ph type="title"/>
          </p:nvPr>
        </p:nvSpPr>
        <p:spPr>
          <a:xfrm>
            <a:off x="1136397" y="502020"/>
            <a:ext cx="5323715" cy="1642970"/>
          </a:xfrm>
          <a:prstGeom prst="rect">
            <a:avLst/>
          </a:prstGeom>
        </p:spPr>
        <p:txBody>
          <a:bodyPr lIns="91440" tIns="45720" rIns="91440" bIns="45720" anchor="b">
            <a:normAutofit/>
          </a:bodyPr>
          <a:lstStyle/>
          <a:p>
            <a:pPr indent="0" defTabSz="914400">
              <a:buNone/>
              <a:tabLst>
                <a:tab pos="0" algn="l"/>
              </a:tabLst>
            </a:pPr>
            <a:r>
              <a:rPr lang="ro-RO" sz="3700" b="1" u="none" strike="noStrike">
                <a:effectLst/>
                <a:uFillTx/>
                <a:latin typeface="Aptos Display"/>
              </a:rPr>
              <a:t>Masuri de siguranta in prepararea  chimioterapiei</a:t>
            </a:r>
            <a:endParaRPr lang="en-US" sz="3700" b="0" u="none" strike="noStrike">
              <a:effectLst/>
              <a:uFillTx/>
              <a:latin typeface="Arial"/>
            </a:endParaRPr>
          </a:p>
        </p:txBody>
      </p:sp>
      <p:sp>
        <p:nvSpPr>
          <p:cNvPr id="93" name="PlaceHolder 2"/>
          <p:cNvSpPr>
            <a:spLocks noGrp="1"/>
          </p:cNvSpPr>
          <p:nvPr>
            <p:ph/>
          </p:nvPr>
        </p:nvSpPr>
        <p:spPr>
          <a:xfrm>
            <a:off x="1144923" y="2405894"/>
            <a:ext cx="5315189" cy="3535083"/>
          </a:xfrm>
          <a:prstGeom prst="rect">
            <a:avLst/>
          </a:prstGeom>
        </p:spPr>
        <p:txBody>
          <a:bodyPr lIns="91440" tIns="45720" rIns="91440" bIns="45720" anchor="t">
            <a:normAutofit/>
          </a:bodyPr>
          <a:lstStyle/>
          <a:p>
            <a:pPr indent="0" defTabSz="914400">
              <a:spcBef>
                <a:spcPts val="1001"/>
              </a:spcBef>
              <a:buNone/>
              <a:tabLst>
                <a:tab pos="0" algn="l"/>
              </a:tabLst>
            </a:pPr>
            <a:r>
              <a:rPr lang="ro-RO" sz="1700" b="1" u="none" strike="noStrike">
                <a:effectLst/>
                <a:uFillTx/>
                <a:latin typeface="Aptos"/>
              </a:rPr>
              <a:t> Utilizarea </a:t>
            </a:r>
            <a:r>
              <a:rPr lang="ro-RO" sz="1700" b="1" u="sng" strike="noStrike">
                <a:effectLst/>
                <a:uFillTx/>
                <a:latin typeface="Aptos"/>
                <a:hlinkClick r:id="rId2"/>
              </a:rPr>
              <a:t>Cabinetelor de Biosecuritate</a:t>
            </a:r>
            <a:r>
              <a:rPr lang="ro-RO" sz="1700" b="1" u="none" strike="noStrike">
                <a:effectLst/>
                <a:uFillTx/>
                <a:latin typeface="Aptos"/>
              </a:rPr>
              <a:t> (</a:t>
            </a:r>
            <a:r>
              <a:rPr lang="ro-RO" sz="1700" b="1" u="sng" strike="noStrike">
                <a:effectLst/>
                <a:uFillTx/>
                <a:latin typeface="Aptos"/>
                <a:hlinkClick r:id="rId3"/>
              </a:rPr>
              <a:t>Laminar Flow Hoods</a:t>
            </a:r>
            <a:r>
              <a:rPr lang="ro-RO" sz="1700" b="1" u="none" strike="noStrike">
                <a:effectLst/>
                <a:uFillTx/>
                <a:latin typeface="Aptos"/>
              </a:rPr>
              <a:t>):</a:t>
            </a:r>
            <a:r>
              <a:rPr lang="ro-RO" sz="1700" b="0" u="none" strike="noStrike">
                <a:effectLst/>
                <a:uFillTx/>
                <a:latin typeface="Aptos"/>
              </a:rPr>
              <a:t> </a:t>
            </a:r>
            <a:endParaRPr lang="en-US" sz="1700" b="0" u="none" strike="noStrike">
              <a:effectLst/>
              <a:uFillTx/>
              <a:latin typeface="Arial"/>
            </a:endParaRPr>
          </a:p>
          <a:p>
            <a:pPr marL="228600" indent="-228600" defTabSz="914400">
              <a:spcBef>
                <a:spcPts val="1001"/>
              </a:spcBef>
              <a:buClr>
                <a:srgbClr val="000000"/>
              </a:buClr>
              <a:buFont typeface="Arial"/>
              <a:buChar char="•"/>
              <a:tabLst>
                <a:tab pos="0" algn="l"/>
              </a:tabLst>
            </a:pPr>
            <a:r>
              <a:rPr lang="ro-RO" sz="1700" b="0" u="none" strike="noStrike">
                <a:effectLst/>
                <a:uFillTx/>
                <a:latin typeface="Aptos"/>
              </a:rPr>
              <a:t>Aceste dispozitive creează un flux de aer</a:t>
            </a:r>
            <a:endParaRPr lang="en-US" sz="1700" b="0" u="none" strike="noStrike">
              <a:effectLst/>
              <a:uFillTx/>
              <a:latin typeface="Arial"/>
            </a:endParaRPr>
          </a:p>
          <a:p>
            <a:pPr marL="228600" indent="0" defTabSz="914400">
              <a:spcBef>
                <a:spcPts val="1001"/>
              </a:spcBef>
              <a:buNone/>
              <a:tabLst>
                <a:tab pos="0" algn="l"/>
              </a:tabLst>
            </a:pPr>
            <a:r>
              <a:rPr lang="ro-RO" sz="1700" b="0" u="none" strike="noStrike">
                <a:effectLst/>
                <a:uFillTx/>
                <a:latin typeface="Aptos"/>
              </a:rPr>
              <a:t> controlat, protejând personalul de aerosoli</a:t>
            </a:r>
            <a:endParaRPr lang="en-US" sz="1700" b="0" u="none" strike="noStrike">
              <a:effectLst/>
              <a:uFillTx/>
              <a:latin typeface="Arial"/>
            </a:endParaRPr>
          </a:p>
          <a:p>
            <a:pPr marL="228600" indent="0" defTabSz="914400">
              <a:spcBef>
                <a:spcPts val="1001"/>
              </a:spcBef>
              <a:buNone/>
              <a:tabLst>
                <a:tab pos="0" algn="l"/>
              </a:tabLst>
            </a:pPr>
            <a:r>
              <a:rPr lang="ro-RO" sz="1700" b="0" u="none" strike="noStrike">
                <a:effectLst/>
                <a:uFillTx/>
                <a:latin typeface="Aptos"/>
              </a:rPr>
              <a:t> și contaminare</a:t>
            </a:r>
            <a:endParaRPr lang="en-US" sz="1700" b="0" u="none" strike="noStrike">
              <a:effectLst/>
              <a:uFillTx/>
              <a:latin typeface="Arial"/>
            </a:endParaRPr>
          </a:p>
          <a:p>
            <a:pPr marL="228600" indent="-228600" defTabSz="914400">
              <a:spcBef>
                <a:spcPts val="1001"/>
              </a:spcBef>
              <a:buClr>
                <a:srgbClr val="000000"/>
              </a:buClr>
              <a:buFont typeface="Arial"/>
              <a:buChar char="•"/>
              <a:tabLst>
                <a:tab pos="0" algn="l"/>
              </a:tabLst>
            </a:pPr>
            <a:r>
              <a:rPr lang="ro-RO" sz="1700" b="0" u="none" strike="noStrike">
                <a:effectLst/>
                <a:uFillTx/>
                <a:latin typeface="Aptos"/>
              </a:rPr>
              <a:t>Dilutiile de substanta sunt preparate utilizand hota </a:t>
            </a:r>
            <a:endParaRPr lang="en-US" sz="1700" b="0" u="none" strike="noStrike">
              <a:effectLst/>
              <a:uFillTx/>
              <a:latin typeface="Arial"/>
            </a:endParaRPr>
          </a:p>
          <a:p>
            <a:pPr marL="228600" indent="0" defTabSz="914400">
              <a:spcBef>
                <a:spcPts val="1001"/>
              </a:spcBef>
              <a:buNone/>
              <a:tabLst>
                <a:tab pos="0" algn="l"/>
              </a:tabLst>
            </a:pPr>
            <a:r>
              <a:rPr lang="ro-RO" sz="1700" b="0" u="none" strike="noStrike">
                <a:effectLst/>
                <a:uFillTx/>
                <a:latin typeface="Aptos"/>
              </a:rPr>
              <a:t>cu flux laminar (dotata cu 3 filtre N-hepa si o lampa </a:t>
            </a:r>
            <a:endParaRPr lang="en-US" sz="1700" b="0" u="none" strike="noStrike">
              <a:effectLst/>
              <a:uFillTx/>
              <a:latin typeface="Arial"/>
            </a:endParaRPr>
          </a:p>
          <a:p>
            <a:pPr marL="228600" indent="0" defTabSz="914400">
              <a:spcBef>
                <a:spcPts val="1001"/>
              </a:spcBef>
              <a:buNone/>
              <a:tabLst>
                <a:tab pos="0" algn="l"/>
              </a:tabLst>
            </a:pPr>
            <a:r>
              <a:rPr lang="ro-RO" sz="1700" b="0" u="none" strike="noStrike">
                <a:effectLst/>
                <a:uFillTx/>
                <a:latin typeface="Aptos"/>
              </a:rPr>
              <a:t>UV)ceea ce garanteaza un risc minim de contaminare atat a medicatiei a preparate, cat si a personalului implicat in manipularea medicatiei citotoxice</a:t>
            </a:r>
            <a:endParaRPr lang="en-US" sz="1700" b="0" u="none" strike="noStrike">
              <a:effectLst/>
              <a:uFillTx/>
              <a:latin typeface="Arial"/>
            </a:endParaRPr>
          </a:p>
          <a:p>
            <a:pPr marL="228600" indent="0" defTabSz="914400">
              <a:spcBef>
                <a:spcPts val="1001"/>
              </a:spcBef>
              <a:buNone/>
              <a:tabLst>
                <a:tab pos="0" algn="l"/>
              </a:tabLst>
            </a:pPr>
            <a:endParaRPr lang="en-US" sz="1700" b="0" u="none" strike="noStrike">
              <a:effectLst/>
              <a:uFillTx/>
              <a:latin typeface="Arial"/>
            </a:endParaRPr>
          </a:p>
        </p:txBody>
      </p:sp>
      <p:sp>
        <p:nvSpPr>
          <p:cNvPr id="119" name="Rectangle 118">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Rectangle 122">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4" name="Picture 90"/>
          <p:cNvPicPr/>
          <p:nvPr/>
        </p:nvPicPr>
        <p:blipFill>
          <a:blip r:embed="rId4"/>
          <a:srcRect l="1102" r="-3" b="-3"/>
          <a:stretch>
            <a:fillRect/>
          </a:stretch>
        </p:blipFill>
        <p:spPr>
          <a:xfrm>
            <a:off x="7154895" y="909081"/>
            <a:ext cx="4012673" cy="5071731"/>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5" name="Rectangle 114">
            <a:extLst>
              <a:ext uri="{FF2B5EF4-FFF2-40B4-BE49-F238E27FC236}">
                <a16:creationId xmlns:a16="http://schemas.microsoft.com/office/drawing/2014/main" id="{873DDF9D-E27C-4E23-A1E8-CA352535F7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10138"/>
            <a:ext cx="121920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4C6B5652-C661-4C58-B937-F0F490F7FC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0B936867-6407-43FB-9DE6-1B0879D0C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7" name="Picture 93"/>
          <p:cNvPicPr/>
          <p:nvPr/>
        </p:nvPicPr>
        <p:blipFill>
          <a:blip r:embed="rId2"/>
          <a:srcRect t="14120" b="16688"/>
          <a:stretch>
            <a:fillRect/>
          </a:stretch>
        </p:blipFill>
        <p:spPr>
          <a:xfrm rot="21600000">
            <a:off x="8331957" y="-10138"/>
            <a:ext cx="3860043" cy="3457378"/>
          </a:xfrm>
          <a:prstGeom prst="rect">
            <a:avLst/>
          </a:prstGeom>
          <a:noFill/>
        </p:spPr>
      </p:pic>
      <p:sp>
        <p:nvSpPr>
          <p:cNvPr id="121" name="Rectangle 120">
            <a:extLst>
              <a:ext uri="{FF2B5EF4-FFF2-40B4-BE49-F238E27FC236}">
                <a16:creationId xmlns:a16="http://schemas.microsoft.com/office/drawing/2014/main" id="{ACD0B258-678B-4A8C-894F-848AF24A1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Rectangle 122">
            <a:extLst>
              <a:ext uri="{FF2B5EF4-FFF2-40B4-BE49-F238E27FC236}">
                <a16:creationId xmlns:a16="http://schemas.microsoft.com/office/drawing/2014/main" id="{2F003F3F-F118-41D2-AA3F-74DB0D197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Freeform: Shape 124">
            <a:extLst>
              <a:ext uri="{FF2B5EF4-FFF2-40B4-BE49-F238E27FC236}">
                <a16:creationId xmlns:a16="http://schemas.microsoft.com/office/drawing/2014/main" id="{C8D58395-74AF-401A-AF2F-76B6FCF71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5" name="PlaceHolder 1"/>
          <p:cNvSpPr>
            <a:spLocks noGrp="1"/>
          </p:cNvSpPr>
          <p:nvPr>
            <p:ph type="title"/>
          </p:nvPr>
        </p:nvSpPr>
        <p:spPr>
          <a:xfrm>
            <a:off x="631065" y="457201"/>
            <a:ext cx="3020560" cy="3588870"/>
          </a:xfrm>
          <a:prstGeom prst="rect">
            <a:avLst/>
          </a:prstGeom>
        </p:spPr>
        <p:txBody>
          <a:bodyPr lIns="91440" tIns="45720" rIns="91440" bIns="45720" anchor="b">
            <a:normAutofit/>
          </a:bodyPr>
          <a:lstStyle/>
          <a:p>
            <a:pPr algn="r" defTabSz="914400"/>
            <a:r>
              <a:rPr lang="ro-RO" sz="3400" b="1" u="none" strike="noStrike">
                <a:solidFill>
                  <a:srgbClr val="FFFFFF"/>
                </a:solidFill>
                <a:effectLst/>
                <a:uFillTx/>
                <a:latin typeface="Aptos Display"/>
              </a:rPr>
              <a:t>Măsuri de siguranță în prepararea</a:t>
            </a:r>
            <a:r>
              <a:rPr lang="en-US" sz="3400" b="1" u="none" strike="noStrike">
                <a:solidFill>
                  <a:srgbClr val="FFFFFF"/>
                </a:solidFill>
                <a:effectLst/>
                <a:uFillTx/>
                <a:latin typeface="Aptos Display"/>
              </a:rPr>
              <a:t>   			               chimioterapiei</a:t>
            </a:r>
            <a:endParaRPr lang="en-US" sz="3400" b="0" u="none" strike="noStrike">
              <a:solidFill>
                <a:srgbClr val="FFFFFF"/>
              </a:solidFill>
              <a:effectLst/>
              <a:uFillTx/>
              <a:latin typeface="Arial"/>
            </a:endParaRPr>
          </a:p>
        </p:txBody>
      </p:sp>
      <p:sp>
        <p:nvSpPr>
          <p:cNvPr id="96" name="PlaceHolder 2"/>
          <p:cNvSpPr>
            <a:spLocks noGrp="1"/>
          </p:cNvSpPr>
          <p:nvPr>
            <p:ph/>
          </p:nvPr>
        </p:nvSpPr>
        <p:spPr>
          <a:xfrm>
            <a:off x="4649246" y="669363"/>
            <a:ext cx="3142472" cy="5534211"/>
          </a:xfrm>
          <a:prstGeom prst="rect">
            <a:avLst/>
          </a:prstGeom>
        </p:spPr>
        <p:txBody>
          <a:bodyPr lIns="91440" tIns="45720" rIns="91440" bIns="45720" anchor="ctr">
            <a:normAutofit/>
          </a:bodyPr>
          <a:lstStyle/>
          <a:p>
            <a:pPr indent="0" defTabSz="914400">
              <a:spcBef>
                <a:spcPts val="1001"/>
              </a:spcBef>
              <a:buNone/>
              <a:tabLst>
                <a:tab pos="0" algn="l"/>
              </a:tabLst>
            </a:pPr>
            <a:r>
              <a:rPr lang="ro-RO" sz="1400" b="0" u="none" strike="noStrike" dirty="0">
                <a:effectLst/>
                <a:uFillTx/>
                <a:latin typeface="Aptos"/>
              </a:rPr>
              <a:t> </a:t>
            </a:r>
            <a:r>
              <a:rPr lang="ro-RO" sz="1400" b="1" u="none" strike="noStrike" dirty="0">
                <a:effectLst/>
                <a:uFillTx/>
                <a:latin typeface="Aptos"/>
              </a:rPr>
              <a:t>Tehnici de lucru aseptice </a:t>
            </a:r>
            <a:r>
              <a:rPr lang="ro-RO" sz="1400" b="0" u="none" strike="noStrike" dirty="0">
                <a:effectLst/>
                <a:uFillTx/>
                <a:latin typeface="Aptos"/>
              </a:rPr>
              <a:t>pentru a obtine un produs steril utilizand conditii optime pentru reducerea germenilor si pentru a evita contaminarea microbiana.</a:t>
            </a:r>
            <a:endParaRPr lang="en-US" sz="1400" b="0" u="none" strike="noStrike" dirty="0">
              <a:effectLst/>
              <a:uFillTx/>
              <a:latin typeface="Arial"/>
            </a:endParaRPr>
          </a:p>
          <a:p>
            <a:pPr marL="228600" indent="-228600" defTabSz="914400">
              <a:spcBef>
                <a:spcPts val="1001"/>
              </a:spcBef>
              <a:buClr>
                <a:srgbClr val="000000"/>
              </a:buClr>
              <a:buFont typeface="Arial"/>
              <a:buChar char="•"/>
              <a:tabLst>
                <a:tab pos="0" algn="l"/>
              </a:tabLst>
            </a:pPr>
            <a:r>
              <a:rPr lang="ro-RO" sz="1400" b="0" u="none" strike="noStrike" dirty="0">
                <a:effectLst/>
                <a:uFillTx/>
                <a:latin typeface="Aptos"/>
              </a:rPr>
              <a:t>Citostaticele se pregătesc în flacoane/saci   închisi pentru a minimiza riscul de expunere.</a:t>
            </a:r>
            <a:endParaRPr lang="en-US" sz="1400" b="0" u="none" strike="noStrike" dirty="0">
              <a:effectLst/>
              <a:uFillTx/>
              <a:latin typeface="Arial"/>
            </a:endParaRPr>
          </a:p>
          <a:p>
            <a:pPr marL="228600" indent="-228600" defTabSz="914400">
              <a:spcBef>
                <a:spcPts val="1001"/>
              </a:spcBef>
              <a:buClr>
                <a:srgbClr val="000000"/>
              </a:buClr>
              <a:buFont typeface="Arial"/>
              <a:buChar char="•"/>
              <a:tabLst>
                <a:tab pos="0" algn="l"/>
              </a:tabLst>
            </a:pPr>
            <a:r>
              <a:rPr lang="ro-RO" sz="1400" b="0" u="none" strike="noStrike" dirty="0">
                <a:effectLst/>
                <a:uFillTx/>
                <a:latin typeface="Aptos"/>
              </a:rPr>
              <a:t>Se folosesc dispozitive de dilutie si transfer tip chemo si seringi tip luer-lock, separat pentru fiecare substanta si flacon de solutie</a:t>
            </a:r>
            <a:endParaRPr lang="en-US" sz="1400" b="0" u="none" strike="noStrike" dirty="0">
              <a:effectLst/>
              <a:uFillTx/>
              <a:latin typeface="Arial"/>
            </a:endParaRPr>
          </a:p>
          <a:p>
            <a:pPr marL="228600" indent="-228600" defTabSz="914400">
              <a:spcBef>
                <a:spcPts val="1001"/>
              </a:spcBef>
              <a:buClr>
                <a:srgbClr val="000000"/>
              </a:buClr>
              <a:buFont typeface="Arial"/>
              <a:buChar char="•"/>
              <a:tabLst>
                <a:tab pos="0" algn="l"/>
              </a:tabLst>
            </a:pPr>
            <a:r>
              <a:rPr lang="ro-RO" sz="1400" b="0" u="none" strike="noStrike" dirty="0">
                <a:effectLst/>
                <a:uFillTx/>
                <a:latin typeface="Aptos"/>
              </a:rPr>
              <a:t>Se recomanda utilizarea de</a:t>
            </a:r>
            <a:r>
              <a:rPr lang="en-US" sz="1400" b="0" u="none" strike="noStrike" dirty="0">
                <a:effectLst/>
                <a:uFillTx/>
                <a:latin typeface="Aptos"/>
              </a:rPr>
              <a:t> </a:t>
            </a:r>
            <a:r>
              <a:rPr lang="en-US" sz="1400" b="0" u="none" strike="noStrike" dirty="0" err="1">
                <a:effectLst/>
                <a:uFillTx/>
                <a:latin typeface="Aptos"/>
              </a:rPr>
              <a:t>sisteme</a:t>
            </a:r>
            <a:r>
              <a:rPr lang="en-US" sz="1400" b="0" u="none" strike="noStrike" dirty="0">
                <a:effectLst/>
                <a:uFillTx/>
                <a:latin typeface="Aptos"/>
              </a:rPr>
              <a:t> de </a:t>
            </a:r>
            <a:r>
              <a:rPr lang="en-US" sz="1400" b="0" u="none" strike="noStrike" dirty="0" err="1">
                <a:effectLst/>
                <a:uFillTx/>
                <a:latin typeface="Aptos"/>
              </a:rPr>
              <a:t>perfuzare</a:t>
            </a:r>
            <a:r>
              <a:rPr lang="en-US" sz="1400" b="0" u="none" strike="noStrike" dirty="0">
                <a:effectLst/>
                <a:uFillTx/>
                <a:latin typeface="Aptos"/>
              </a:rPr>
              <a:t> </a:t>
            </a:r>
            <a:r>
              <a:rPr lang="en-US" sz="1400" b="0" u="none" strike="noStrike" dirty="0" err="1">
                <a:effectLst/>
                <a:uFillTx/>
                <a:latin typeface="Aptos"/>
              </a:rPr>
              <a:t>și</a:t>
            </a:r>
            <a:r>
              <a:rPr lang="en-US" sz="1400" b="0" u="none" strike="noStrike" dirty="0">
                <a:effectLst/>
                <a:uFillTx/>
                <a:latin typeface="Aptos"/>
              </a:rPr>
              <a:t> </a:t>
            </a:r>
            <a:r>
              <a:rPr lang="en-US" sz="1400" b="0" u="none" strike="noStrike" dirty="0" err="1">
                <a:effectLst/>
                <a:uFillTx/>
                <a:latin typeface="Aptos"/>
              </a:rPr>
              <a:t>instilare</a:t>
            </a:r>
            <a:r>
              <a:rPr lang="en-US" sz="1400" b="0" u="none" strike="noStrike" dirty="0">
                <a:effectLst/>
                <a:uFillTx/>
                <a:latin typeface="Aptos"/>
              </a:rPr>
              <a:t> </a:t>
            </a:r>
            <a:r>
              <a:rPr lang="en-US" sz="1400" b="0" u="none" strike="noStrike" dirty="0" err="1">
                <a:effectLst/>
                <a:uFillTx/>
                <a:latin typeface="Aptos"/>
              </a:rPr>
              <a:t>inchise</a:t>
            </a:r>
            <a:r>
              <a:rPr lang="en-US" sz="1400" b="0" u="none" strike="noStrike" dirty="0">
                <a:effectLst/>
                <a:uFillTx/>
                <a:latin typeface="Aptos"/>
              </a:rPr>
              <a:t>, cu </a:t>
            </a:r>
            <a:r>
              <a:rPr lang="en-US" sz="1400" b="0" u="none" strike="noStrike" dirty="0" err="1">
                <a:effectLst/>
                <a:uFillTx/>
                <a:latin typeface="Aptos"/>
              </a:rPr>
              <a:t>legături</a:t>
            </a:r>
            <a:r>
              <a:rPr lang="en-US" sz="1400" b="0" u="none" strike="noStrike" dirty="0">
                <a:effectLst/>
                <a:uFillTx/>
                <a:latin typeface="Aptos"/>
              </a:rPr>
              <a:t> </a:t>
            </a:r>
            <a:r>
              <a:rPr lang="en-US" sz="1400" b="0" u="none" strike="noStrike" dirty="0" err="1">
                <a:effectLst/>
                <a:uFillTx/>
                <a:latin typeface="Aptos"/>
              </a:rPr>
              <a:t>sigure</a:t>
            </a:r>
            <a:r>
              <a:rPr lang="en-US" sz="1400" b="0" u="none" strike="noStrike" dirty="0">
                <a:effectLst/>
                <a:uFillTx/>
                <a:latin typeface="Aptos"/>
              </a:rPr>
              <a:t> </a:t>
            </a:r>
            <a:r>
              <a:rPr lang="en-US" sz="1400" b="0" u="none" strike="noStrike" dirty="0" err="1">
                <a:effectLst/>
                <a:uFillTx/>
                <a:latin typeface="Aptos"/>
              </a:rPr>
              <a:t>și</a:t>
            </a:r>
            <a:r>
              <a:rPr lang="en-US" sz="1400" b="0" u="none" strike="noStrike" dirty="0">
                <a:effectLst/>
                <a:uFillTx/>
                <a:latin typeface="Aptos"/>
              </a:rPr>
              <a:t> </a:t>
            </a:r>
            <a:r>
              <a:rPr lang="en-US" sz="1400" b="0" u="none" strike="noStrike" dirty="0" err="1">
                <a:effectLst/>
                <a:uFillTx/>
                <a:latin typeface="Aptos"/>
              </a:rPr>
              <a:t>unități</a:t>
            </a:r>
            <a:r>
              <a:rPr lang="en-US" sz="1400" b="0" u="none" strike="noStrike" dirty="0">
                <a:effectLst/>
                <a:uFillTx/>
                <a:latin typeface="Aptos"/>
              </a:rPr>
              <a:t> de transfer.</a:t>
            </a:r>
            <a:endParaRPr lang="en-US" sz="1400" b="0" u="none" strike="noStrike" dirty="0">
              <a:effectLst/>
              <a:uFillTx/>
              <a:latin typeface="Arial"/>
            </a:endParaRPr>
          </a:p>
          <a:p>
            <a:pPr marL="228600" indent="-228600" defTabSz="914400">
              <a:spcBef>
                <a:spcPts val="1001"/>
              </a:spcBef>
              <a:buClr>
                <a:srgbClr val="000000"/>
              </a:buClr>
              <a:buFont typeface="Arial"/>
              <a:buChar char="•"/>
              <a:tabLst>
                <a:tab pos="0" algn="l"/>
              </a:tabLst>
            </a:pPr>
            <a:r>
              <a:rPr lang="ro-RO" sz="1400" b="0" u="none" strike="noStrike" dirty="0">
                <a:effectLst/>
                <a:uFillTx/>
                <a:latin typeface="Aptos"/>
              </a:rPr>
              <a:t>Flacoanele pregatite sunt preluate de personalul medical dedicat si duse în saloane pentru a fi administrate pacientilor</a:t>
            </a:r>
            <a:endParaRPr lang="en-US" sz="1400" b="0" u="none" strike="noStrike" dirty="0">
              <a:effectLst/>
              <a:uFillTx/>
              <a:latin typeface="Arial"/>
            </a:endParaRPr>
          </a:p>
          <a:p>
            <a:pPr indent="0" defTabSz="914400">
              <a:spcBef>
                <a:spcPts val="1001"/>
              </a:spcBef>
              <a:buNone/>
              <a:tabLst>
                <a:tab pos="0" algn="l"/>
              </a:tabLst>
            </a:pPr>
            <a:endParaRPr lang="en-US" sz="1400" b="0" u="none" strike="noStrike" dirty="0">
              <a:effectLst/>
              <a:uFillTx/>
              <a:latin typeface="Arial"/>
            </a:endParaRPr>
          </a:p>
          <a:p>
            <a:pPr indent="0" defTabSz="914400">
              <a:spcBef>
                <a:spcPts val="1001"/>
              </a:spcBef>
              <a:buNone/>
              <a:tabLst>
                <a:tab pos="0" algn="l"/>
              </a:tabLst>
            </a:pPr>
            <a:endParaRPr lang="en-US" sz="1400" b="0" u="none" strike="noStrike" dirty="0">
              <a:effectLst/>
              <a:uFillTx/>
              <a:latin typeface="Arial"/>
            </a:endParaRPr>
          </a:p>
        </p:txBody>
      </p:sp>
      <p:pic>
        <p:nvPicPr>
          <p:cNvPr id="98" name="Picture 94"/>
          <p:cNvPicPr/>
          <p:nvPr/>
        </p:nvPicPr>
        <p:blipFill>
          <a:blip r:embed="rId3"/>
          <a:srcRect t="4484" b="26730"/>
          <a:stretch>
            <a:fillRect/>
          </a:stretch>
        </p:blipFill>
        <p:spPr>
          <a:xfrm>
            <a:off x="8331957" y="3420897"/>
            <a:ext cx="3860043" cy="3437103"/>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E5397-84FF-4711-B798-C1FABDBFBB3F}"/>
            </a:ext>
          </a:extLst>
        </p:cNvPr>
        <p:cNvGrpSpPr/>
        <p:nvPr/>
      </p:nvGrpSpPr>
      <p:grpSpPr>
        <a:xfrm>
          <a:off x="0" y="0"/>
          <a:ext cx="0" cy="0"/>
          <a:chOff x="0" y="0"/>
          <a:chExt cx="0" cy="0"/>
        </a:xfrm>
      </p:grpSpPr>
      <p:pic>
        <p:nvPicPr>
          <p:cNvPr id="2050" name="Picture 2" descr="Standarde de calitate în farmacia oncologică">
            <a:extLst>
              <a:ext uri="{FF2B5EF4-FFF2-40B4-BE49-F238E27FC236}">
                <a16:creationId xmlns:a16="http://schemas.microsoft.com/office/drawing/2014/main" id="{8799742A-0204-0007-36C9-183C9AA60F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1479" y="233917"/>
            <a:ext cx="9835116" cy="6230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3215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3" name="Rectangle 12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5" name="Rectangle 12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Freeform: Shape 13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5" name="Rectangle 13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PlaceHolder 1"/>
          <p:cNvSpPr>
            <a:spLocks noGrp="1"/>
          </p:cNvSpPr>
          <p:nvPr>
            <p:ph type="title"/>
          </p:nvPr>
        </p:nvSpPr>
        <p:spPr>
          <a:xfrm>
            <a:off x="466722" y="586855"/>
            <a:ext cx="3201366" cy="3387497"/>
          </a:xfrm>
          <a:prstGeom prst="rect">
            <a:avLst/>
          </a:prstGeom>
        </p:spPr>
        <p:txBody>
          <a:bodyPr lIns="91440" tIns="45720" rIns="91440" bIns="45720" anchor="b">
            <a:normAutofit/>
          </a:bodyPr>
          <a:lstStyle/>
          <a:p>
            <a:pPr indent="0" algn="r" defTabSz="914400">
              <a:buNone/>
              <a:tabLst>
                <a:tab pos="0" algn="l"/>
              </a:tabLst>
            </a:pPr>
            <a:r>
              <a:rPr lang="ro-RO" sz="3700" b="1" u="none" strike="noStrike">
                <a:solidFill>
                  <a:srgbClr val="FFFFFF"/>
                </a:solidFill>
                <a:effectLst/>
                <a:uFillTx/>
                <a:latin typeface="Aptos Display"/>
              </a:rPr>
              <a:t>Masuri de siguranta in prepararea  chimioterapiei</a:t>
            </a:r>
            <a:endParaRPr lang="en-US" sz="3700" b="0" u="none" strike="noStrike">
              <a:solidFill>
                <a:srgbClr val="FFFFFF"/>
              </a:solidFill>
              <a:effectLst/>
              <a:uFillTx/>
              <a:latin typeface="Arial"/>
            </a:endParaRPr>
          </a:p>
        </p:txBody>
      </p:sp>
      <p:sp>
        <p:nvSpPr>
          <p:cNvPr id="101" name="PlaceHolder 2"/>
          <p:cNvSpPr>
            <a:spLocks noGrp="1"/>
          </p:cNvSpPr>
          <p:nvPr>
            <p:ph/>
          </p:nvPr>
        </p:nvSpPr>
        <p:spPr>
          <a:xfrm>
            <a:off x="4810259" y="649480"/>
            <a:ext cx="6555347" cy="5546047"/>
          </a:xfrm>
          <a:prstGeom prst="rect">
            <a:avLst/>
          </a:prstGeom>
        </p:spPr>
        <p:txBody>
          <a:bodyPr lIns="91440" tIns="45720" rIns="91440" bIns="45720" anchor="ctr">
            <a:normAutofit/>
          </a:bodyPr>
          <a:lstStyle/>
          <a:p>
            <a:pPr marL="228600" indent="-228600" defTabSz="914400">
              <a:spcBef>
                <a:spcPts val="1001"/>
              </a:spcBef>
              <a:buClr>
                <a:srgbClr val="000000"/>
              </a:buClr>
              <a:buFont typeface="Arial"/>
              <a:buChar char="•"/>
            </a:pPr>
            <a:r>
              <a:rPr lang="ro-RO" sz="1700" b="0" u="none" strike="noStrike">
                <a:effectLst/>
                <a:uFillTx/>
                <a:latin typeface="Aptos"/>
              </a:rPr>
              <a:t>Farmacistul </a:t>
            </a:r>
            <a:r>
              <a:rPr lang="ro-RO" sz="1700">
                <a:latin typeface="Aptos"/>
              </a:rPr>
              <a:t>clinician</a:t>
            </a:r>
            <a:r>
              <a:rPr lang="ro-RO" sz="1700" b="0" u="none" strike="noStrike">
                <a:effectLst/>
                <a:uFillTx/>
                <a:latin typeface="Aptos"/>
              </a:rPr>
              <a:t> este implicat activ în toate aspectele îngrijirii bolnavilor de cancer, in instruirea personalului si supravegherea procesului de preparare si administrare a  chimioterapiei, fiind astfel un membru indispensabil al echipei multidisciplinare oncologice.</a:t>
            </a:r>
            <a:endParaRPr lang="en-US" sz="1700" b="0" u="none" strike="noStrike">
              <a:effectLst/>
              <a:uFillTx/>
              <a:latin typeface="Arial"/>
            </a:endParaRPr>
          </a:p>
          <a:p>
            <a:pPr marL="228600" indent="-228600" defTabSz="914400">
              <a:spcBef>
                <a:spcPts val="1001"/>
              </a:spcBef>
              <a:buClr>
                <a:srgbClr val="000000"/>
              </a:buClr>
              <a:buFont typeface="Arial"/>
              <a:buChar char="•"/>
            </a:pPr>
            <a:r>
              <a:rPr lang="ro-RO" sz="1700" b="0" u="none" strike="noStrike">
                <a:effectLst/>
                <a:uFillTx/>
                <a:latin typeface="Aptos"/>
              </a:rPr>
              <a:t>Prepararea este bazata pe reguli de lucru pentru substantele periculoase si specificatiile prepararii, inclusiv rezultatele pentru evaluarea riscului.</a:t>
            </a:r>
            <a:endParaRPr lang="en-US" sz="1700" b="0" u="none" strike="noStrike">
              <a:effectLst/>
              <a:uFillTx/>
              <a:latin typeface="Arial"/>
            </a:endParaRPr>
          </a:p>
          <a:p>
            <a:pPr marL="228600" indent="-228600" defTabSz="914400">
              <a:spcBef>
                <a:spcPts val="1001"/>
              </a:spcBef>
              <a:buClr>
                <a:srgbClr val="000000"/>
              </a:buClr>
              <a:buFont typeface="Arial"/>
              <a:buChar char="•"/>
            </a:pPr>
            <a:r>
              <a:rPr lang="ro-RO" sz="1700" b="0" u="none" strike="noStrike">
                <a:effectLst/>
                <a:uFillTx/>
                <a:latin typeface="Aptos"/>
              </a:rPr>
              <a:t>Protocolul de preparare trebuie sa contina urmatoarele informatii: </a:t>
            </a:r>
            <a:endParaRPr lang="en-US" sz="1700" b="0" u="none" strike="noStrike">
              <a:effectLst/>
              <a:uFillTx/>
              <a:latin typeface="Arial"/>
            </a:endParaRPr>
          </a:p>
          <a:p>
            <a:pPr indent="0" defTabSz="914400">
              <a:spcBef>
                <a:spcPts val="1001"/>
              </a:spcBef>
              <a:buNone/>
              <a:tabLst>
                <a:tab pos="0" algn="l"/>
              </a:tabLst>
            </a:pPr>
            <a:r>
              <a:rPr lang="ro-RO" sz="1700" b="0" u="none" strike="noStrike">
                <a:effectLst/>
                <a:uFillTx/>
                <a:latin typeface="Aptos"/>
              </a:rPr>
              <a:t>-   Data si ora prepararii  </a:t>
            </a:r>
            <a:endParaRPr lang="en-US" sz="1700" b="0" u="none" strike="noStrike">
              <a:effectLst/>
              <a:uFillTx/>
              <a:latin typeface="Arial"/>
            </a:endParaRPr>
          </a:p>
          <a:p>
            <a:pPr indent="0" defTabSz="914400">
              <a:spcBef>
                <a:spcPts val="1001"/>
              </a:spcBef>
              <a:buNone/>
              <a:tabLst>
                <a:tab pos="0" algn="l"/>
              </a:tabLst>
            </a:pPr>
            <a:r>
              <a:rPr lang="ro-RO" sz="1700" b="0" u="none" strike="noStrike">
                <a:effectLst/>
                <a:uFillTx/>
                <a:latin typeface="Aptos"/>
              </a:rPr>
              <a:t>-   Numele si cantitatea medicamentelor folosite, cu lot si data expirarii </a:t>
            </a:r>
            <a:endParaRPr lang="en-US" sz="1700" b="0" u="none" strike="noStrike">
              <a:effectLst/>
              <a:uFillTx/>
              <a:latin typeface="Arial"/>
            </a:endParaRPr>
          </a:p>
          <a:p>
            <a:pPr marL="228600" indent="-228600" defTabSz="914400">
              <a:spcBef>
                <a:spcPts val="1001"/>
              </a:spcBef>
              <a:buClr>
                <a:srgbClr val="000000"/>
              </a:buClr>
              <a:buFont typeface="Arial"/>
              <a:buChar char="-"/>
              <a:tabLst>
                <a:tab pos="0" algn="l"/>
              </a:tabLst>
            </a:pPr>
            <a:r>
              <a:rPr lang="ro-RO" sz="1700" b="0" u="none" strike="noStrike">
                <a:effectLst/>
                <a:uFillTx/>
                <a:latin typeface="Aptos"/>
              </a:rPr>
              <a:t> Numele si lotul dispozitivelor medicale folosite </a:t>
            </a:r>
            <a:endParaRPr lang="en-US" sz="1700" b="0" u="none" strike="noStrike">
              <a:effectLst/>
              <a:uFillTx/>
              <a:latin typeface="Arial"/>
            </a:endParaRPr>
          </a:p>
          <a:p>
            <a:pPr marL="228600" indent="-228600" defTabSz="914400">
              <a:spcBef>
                <a:spcPts val="1001"/>
              </a:spcBef>
              <a:buClr>
                <a:srgbClr val="000000"/>
              </a:buClr>
              <a:buFont typeface="Arial"/>
              <a:buChar char="-"/>
              <a:tabLst>
                <a:tab pos="0" algn="l"/>
              </a:tabLst>
            </a:pPr>
            <a:r>
              <a:rPr lang="ro-RO" sz="1700" b="0" u="none" strike="noStrike">
                <a:effectLst/>
                <a:uFillTx/>
                <a:latin typeface="Aptos"/>
              </a:rPr>
              <a:t> Precautii speciale ale procesului de preparare </a:t>
            </a:r>
            <a:endParaRPr lang="en-US" sz="1700" b="0" u="none" strike="noStrike">
              <a:effectLst/>
              <a:uFillTx/>
              <a:latin typeface="Arial"/>
            </a:endParaRPr>
          </a:p>
          <a:p>
            <a:pPr marL="228600" indent="-228600" defTabSz="914400">
              <a:spcBef>
                <a:spcPts val="1001"/>
              </a:spcBef>
              <a:buClr>
                <a:srgbClr val="000000"/>
              </a:buClr>
              <a:buFont typeface="Arial"/>
              <a:buChar char="-"/>
              <a:tabLst>
                <a:tab pos="0" algn="l"/>
              </a:tabLst>
            </a:pPr>
            <a:r>
              <a:rPr lang="ro-RO" sz="1700" b="0" u="none" strike="noStrike">
                <a:effectLst/>
                <a:uFillTx/>
                <a:latin typeface="Aptos"/>
              </a:rPr>
              <a:t> Tipul si rezultatele oricarui control existent </a:t>
            </a:r>
            <a:endParaRPr lang="en-US" sz="1700" b="0" u="none" strike="noStrike">
              <a:effectLst/>
              <a:uFillTx/>
              <a:latin typeface="Arial"/>
            </a:endParaRPr>
          </a:p>
          <a:p>
            <a:pPr marL="228600" indent="-228600" defTabSz="914400">
              <a:spcBef>
                <a:spcPts val="1001"/>
              </a:spcBef>
              <a:buClr>
                <a:srgbClr val="000000"/>
              </a:buClr>
              <a:buFont typeface="Arial"/>
              <a:buChar char="-"/>
              <a:tabLst>
                <a:tab pos="0" algn="l"/>
              </a:tabLst>
            </a:pPr>
            <a:r>
              <a:rPr lang="ro-RO" sz="1700" b="0" u="none" strike="noStrike">
                <a:effectLst/>
                <a:uFillTx/>
                <a:latin typeface="Aptos"/>
              </a:rPr>
              <a:t> Numele persoanei care a efectuat prepararea </a:t>
            </a:r>
            <a:endParaRPr lang="en-US" sz="1700" b="0" u="none" strike="noStrike">
              <a:effectLst/>
              <a:uFillTx/>
              <a:latin typeface="Arial"/>
            </a:endParaRPr>
          </a:p>
          <a:p>
            <a:pPr indent="0" defTabSz="914400">
              <a:spcBef>
                <a:spcPts val="1001"/>
              </a:spcBef>
              <a:buNone/>
              <a:tabLst>
                <a:tab pos="0" algn="l"/>
              </a:tabLst>
            </a:pPr>
            <a:r>
              <a:rPr lang="ro-RO" sz="1700" b="0" u="none" strike="noStrike">
                <a:effectLst/>
                <a:uFillTx/>
                <a:latin typeface="Aptos"/>
              </a:rPr>
              <a:t>Totusi, orice informatii aditionale asupra procesului de preparare sunt folositoare.</a:t>
            </a:r>
            <a:endParaRPr lang="en-US" sz="1700" b="0" u="none" strike="noStrike">
              <a:effectLst/>
              <a:uFillTx/>
              <a:latin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8" name="Rectangle 10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0" name="Rectangle 10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Freeform: Shape 1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0" name="Rectangle 1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PlaceHolder 1"/>
          <p:cNvSpPr>
            <a:spLocks noGrp="1"/>
          </p:cNvSpPr>
          <p:nvPr>
            <p:ph type="title"/>
          </p:nvPr>
        </p:nvSpPr>
        <p:spPr>
          <a:xfrm>
            <a:off x="466722" y="586855"/>
            <a:ext cx="3201366" cy="3387497"/>
          </a:xfrm>
          <a:prstGeom prst="rect">
            <a:avLst/>
          </a:prstGeom>
        </p:spPr>
        <p:txBody>
          <a:bodyPr lIns="91440" tIns="45720" rIns="91440" bIns="45720" anchor="b">
            <a:normAutofit/>
          </a:bodyPr>
          <a:lstStyle/>
          <a:p>
            <a:pPr indent="0" algn="r" defTabSz="914400">
              <a:buNone/>
              <a:tabLst>
                <a:tab pos="0" algn="l"/>
              </a:tabLst>
            </a:pPr>
            <a:r>
              <a:rPr lang="ro-RO" sz="3700" b="1" u="none" strike="noStrike">
                <a:solidFill>
                  <a:srgbClr val="FFFFFF"/>
                </a:solidFill>
                <a:effectLst/>
                <a:uFillTx/>
                <a:latin typeface="Aptos Display"/>
              </a:rPr>
              <a:t>Masuri de siguranta in prepararea si administrarea chimioterapiei</a:t>
            </a:r>
            <a:endParaRPr lang="en-US" sz="3700" b="0" u="none" strike="noStrike">
              <a:solidFill>
                <a:srgbClr val="FFFFFF"/>
              </a:solidFill>
              <a:effectLst/>
              <a:uFillTx/>
              <a:latin typeface="Arial"/>
            </a:endParaRPr>
          </a:p>
        </p:txBody>
      </p:sp>
      <p:sp>
        <p:nvSpPr>
          <p:cNvPr id="103" name="PlaceHolder 2"/>
          <p:cNvSpPr>
            <a:spLocks noGrp="1"/>
          </p:cNvSpPr>
          <p:nvPr>
            <p:ph/>
          </p:nvPr>
        </p:nvSpPr>
        <p:spPr>
          <a:xfrm>
            <a:off x="4810259" y="649480"/>
            <a:ext cx="6555347" cy="5546047"/>
          </a:xfrm>
          <a:prstGeom prst="rect">
            <a:avLst/>
          </a:prstGeom>
        </p:spPr>
        <p:txBody>
          <a:bodyPr lIns="91440" tIns="45720" rIns="91440" bIns="45720" anchor="ctr">
            <a:normAutofit/>
          </a:bodyPr>
          <a:lstStyle/>
          <a:p>
            <a:pPr marL="228600" indent="0" defTabSz="914400">
              <a:spcBef>
                <a:spcPts val="1001"/>
              </a:spcBef>
              <a:buNone/>
              <a:tabLst>
                <a:tab pos="0" algn="l"/>
              </a:tabLst>
            </a:pPr>
            <a:r>
              <a:rPr lang="en-US" sz="2000" b="1" u="none" strike="noStrike">
                <a:effectLst/>
                <a:uFillTx/>
                <a:latin typeface="Aptos"/>
              </a:rPr>
              <a:t>Deșeuri/ eliminare- cod 18.01.08*</a:t>
            </a:r>
            <a:endParaRPr lang="en-US" sz="2000" b="0" u="none" strike="noStrike">
              <a:effectLst/>
              <a:uFillTx/>
              <a:latin typeface="Arial"/>
            </a:endParaRPr>
          </a:p>
          <a:p>
            <a:pPr marL="228600" indent="-228600" defTabSz="914400">
              <a:spcBef>
                <a:spcPts val="1001"/>
              </a:spcBef>
              <a:buClr>
                <a:srgbClr val="000000"/>
              </a:buClr>
              <a:buFont typeface="Arial"/>
              <a:buChar char="•"/>
              <a:tabLst>
                <a:tab pos="0" algn="l"/>
              </a:tabLst>
            </a:pPr>
            <a:r>
              <a:rPr lang="en-US" sz="2000" b="0" u="none" strike="noStrike">
                <a:effectLst/>
                <a:uFillTx/>
                <a:latin typeface="Aptos"/>
              </a:rPr>
              <a:t>Orice deșeuri rezultate trebuie eliminate imediat, in mod ordonat. </a:t>
            </a:r>
            <a:endParaRPr lang="en-US" sz="2000" b="0" u="none" strike="noStrike">
              <a:effectLst/>
              <a:uFillTx/>
              <a:latin typeface="Arial"/>
            </a:endParaRPr>
          </a:p>
          <a:p>
            <a:pPr marL="228600" indent="-228600" defTabSz="914400">
              <a:spcBef>
                <a:spcPts val="1001"/>
              </a:spcBef>
              <a:buClr>
                <a:srgbClr val="000000"/>
              </a:buClr>
              <a:buFont typeface="Arial"/>
              <a:buChar char="•"/>
              <a:tabLst>
                <a:tab pos="0" algn="l"/>
              </a:tabLst>
            </a:pPr>
            <a:r>
              <a:rPr lang="en-US" sz="2000" b="0" u="none" strike="noStrike">
                <a:effectLst/>
                <a:uFillTx/>
                <a:latin typeface="Aptos"/>
              </a:rPr>
              <a:t>Nu </a:t>
            </a:r>
            <a:r>
              <a:rPr lang="ro-RO" sz="2000" b="0" u="none" strike="noStrike">
                <a:effectLst/>
                <a:uFillTx/>
                <a:latin typeface="Aptos"/>
              </a:rPr>
              <a:t>se </a:t>
            </a:r>
            <a:r>
              <a:rPr lang="en-US" sz="2000" b="0" u="none" strike="noStrike">
                <a:effectLst/>
                <a:uFillTx/>
                <a:latin typeface="Aptos"/>
              </a:rPr>
              <a:t>desf</a:t>
            </a:r>
            <a:r>
              <a:rPr lang="ro-RO" sz="2000" b="0" u="none" strike="noStrike">
                <a:effectLst/>
                <a:uFillTx/>
                <a:latin typeface="Aptos"/>
              </a:rPr>
              <a:t>ac</a:t>
            </a:r>
            <a:r>
              <a:rPr lang="en-US" sz="2000" b="0" u="none" strike="noStrike">
                <a:effectLst/>
                <a:uFillTx/>
                <a:latin typeface="Aptos"/>
              </a:rPr>
              <a:t> pungile și flacoanele de perfuzie după administrare, ci</a:t>
            </a:r>
            <a:r>
              <a:rPr lang="ro-RO" sz="2000" b="0" u="none" strike="noStrike">
                <a:effectLst/>
                <a:uFillTx/>
                <a:latin typeface="Aptos"/>
              </a:rPr>
              <a:t> se </a:t>
            </a:r>
            <a:r>
              <a:rPr lang="en-US" sz="2000" b="0" u="none" strike="noStrike">
                <a:effectLst/>
                <a:uFillTx/>
                <a:latin typeface="Aptos"/>
              </a:rPr>
              <a:t>elimina </a:t>
            </a:r>
            <a:r>
              <a:rPr lang="ro-RO" sz="2000" b="0" u="none" strike="noStrike">
                <a:effectLst/>
                <a:uFillTx/>
                <a:latin typeface="Aptos"/>
              </a:rPr>
              <a:t>asamblate cu tubulatura de administrare</a:t>
            </a:r>
            <a:endParaRPr lang="en-US" sz="2000" b="0" u="none" strike="noStrike">
              <a:effectLst/>
              <a:uFillTx/>
              <a:latin typeface="Arial"/>
            </a:endParaRPr>
          </a:p>
          <a:p>
            <a:pPr marL="228600" indent="-228600" defTabSz="914400">
              <a:spcBef>
                <a:spcPts val="1001"/>
              </a:spcBef>
              <a:buClr>
                <a:srgbClr val="000000"/>
              </a:buClr>
              <a:buFont typeface="Arial"/>
              <a:buChar char="•"/>
              <a:tabLst>
                <a:tab pos="0" algn="l"/>
              </a:tabLst>
            </a:pPr>
            <a:r>
              <a:rPr lang="en-US" sz="2000" b="0" u="none" strike="noStrike">
                <a:effectLst/>
                <a:uFillTx/>
                <a:latin typeface="Aptos"/>
              </a:rPr>
              <a:t> Utilizarea flacoanelor din plastic previne pericolul de spargere și, prin urmare, posibilitatea contaminării.</a:t>
            </a:r>
            <a:endParaRPr lang="en-US" sz="2000" b="0" u="none" strike="noStrike">
              <a:effectLst/>
              <a:uFillTx/>
              <a:latin typeface="Arial"/>
            </a:endParaRPr>
          </a:p>
          <a:p>
            <a:pPr marL="228600" indent="-228600" defTabSz="914400">
              <a:spcBef>
                <a:spcPts val="1001"/>
              </a:spcBef>
              <a:buClr>
                <a:srgbClr val="000000"/>
              </a:buClr>
              <a:buFont typeface="Arial"/>
              <a:buChar char="•"/>
              <a:tabLst>
                <a:tab pos="0" algn="l"/>
              </a:tabLst>
            </a:pPr>
            <a:r>
              <a:rPr lang="en-US" sz="2000" b="0" u="none" strike="noStrike">
                <a:effectLst/>
                <a:uFillTx/>
                <a:latin typeface="Aptos"/>
              </a:rPr>
              <a:t>Seringile trebuie să</a:t>
            </a:r>
            <a:r>
              <a:rPr lang="ro-RO" sz="2000" b="0" u="none" strike="noStrike">
                <a:effectLst/>
                <a:uFillTx/>
                <a:latin typeface="Aptos"/>
              </a:rPr>
              <a:t> contina strict cantitatea de solutie necesara evitand prelingerea surplusului.</a:t>
            </a:r>
            <a:endParaRPr lang="en-US" sz="2000" b="0" u="none" strike="noStrike">
              <a:effectLst/>
              <a:uFillTx/>
              <a:latin typeface="Arial"/>
            </a:endParaRPr>
          </a:p>
          <a:p>
            <a:pPr marL="228600" indent="-228600" defTabSz="914400">
              <a:spcBef>
                <a:spcPts val="1001"/>
              </a:spcBef>
              <a:buClr>
                <a:srgbClr val="000000"/>
              </a:buClr>
              <a:buFont typeface="Arial"/>
              <a:buChar char="•"/>
              <a:tabLst>
                <a:tab pos="0" algn="l"/>
              </a:tabLst>
            </a:pPr>
            <a:r>
              <a:rPr lang="en-US" sz="2000" b="0" u="none" strike="noStrike">
                <a:effectLst/>
                <a:uFillTx/>
                <a:latin typeface="Aptos"/>
              </a:rPr>
              <a:t> In cazul transportului in incinta unității,</a:t>
            </a:r>
            <a:r>
              <a:rPr lang="ro-RO" sz="2000" b="0" u="none" strike="noStrike">
                <a:effectLst/>
                <a:uFillTx/>
                <a:latin typeface="Aptos"/>
              </a:rPr>
              <a:t> cutiile </a:t>
            </a:r>
            <a:r>
              <a:rPr lang="en-US" sz="2000" b="0" u="none" strike="noStrike">
                <a:effectLst/>
                <a:uFillTx/>
                <a:latin typeface="Aptos"/>
              </a:rPr>
              <a:t>de transport trebuie să fie </a:t>
            </a:r>
            <a:r>
              <a:rPr lang="ro-RO" sz="2000" b="0" u="none" strike="noStrike">
                <a:effectLst/>
                <a:uFillTx/>
                <a:latin typeface="Aptos"/>
              </a:rPr>
              <a:t>sigilate </a:t>
            </a:r>
            <a:r>
              <a:rPr lang="en-US" sz="2000" b="0" u="none" strike="noStrike">
                <a:effectLst/>
                <a:uFillTx/>
                <a:latin typeface="Aptos"/>
              </a:rPr>
              <a:t>, pentru a preveni orice scurgeri neprevăzute de medicamente citostatice in mediu. Recipientele trebuie să fie identificate in mod clar ca fiind recipiente de transport pentru medicamente citostatice</a:t>
            </a:r>
            <a:r>
              <a:rPr lang="ro-RO" sz="2000" b="0" u="none" strike="noStrike">
                <a:effectLst/>
                <a:uFillTx/>
                <a:latin typeface="Aptos"/>
              </a:rPr>
              <a:t>.</a:t>
            </a:r>
            <a:endParaRPr lang="en-US" sz="2000" b="0" u="none" strike="noStrike">
              <a:effectLst/>
              <a:uFillTx/>
              <a:latin typeface="Arial"/>
            </a:endParaRPr>
          </a:p>
          <a:p>
            <a:pPr indent="0" defTabSz="914400">
              <a:spcBef>
                <a:spcPts val="1001"/>
              </a:spcBef>
              <a:buNone/>
              <a:tabLst>
                <a:tab pos="0" algn="l"/>
              </a:tabLst>
            </a:pPr>
            <a:endParaRPr lang="en-US" sz="2000" b="0" u="none" strike="noStrike">
              <a:effectLst/>
              <a:uFillTx/>
              <a:latin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0" name="Rectangle 12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PlaceHolder 1"/>
          <p:cNvSpPr>
            <a:spLocks noGrp="1"/>
          </p:cNvSpPr>
          <p:nvPr>
            <p:ph type="title"/>
          </p:nvPr>
        </p:nvSpPr>
        <p:spPr>
          <a:xfrm>
            <a:off x="1136397" y="502020"/>
            <a:ext cx="5323715" cy="1642970"/>
          </a:xfrm>
          <a:prstGeom prst="rect">
            <a:avLst/>
          </a:prstGeom>
        </p:spPr>
        <p:txBody>
          <a:bodyPr lIns="91440" tIns="45720" rIns="91440" bIns="45720" anchor="b">
            <a:normAutofit/>
          </a:bodyPr>
          <a:lstStyle/>
          <a:p>
            <a:pPr indent="0" defTabSz="914400">
              <a:buNone/>
              <a:tabLst>
                <a:tab pos="0" algn="l"/>
              </a:tabLst>
            </a:pPr>
            <a:r>
              <a:rPr lang="ro-RO" sz="3400" b="1" u="none" strike="noStrike">
                <a:effectLst/>
                <a:uFillTx/>
                <a:latin typeface="Aptos Display"/>
              </a:rPr>
              <a:t>Masuri de siguranta in prepararea si administrarea chimioterapiei</a:t>
            </a:r>
            <a:endParaRPr lang="en-US" sz="3400" b="0" u="none" strike="noStrike">
              <a:effectLst/>
              <a:uFillTx/>
              <a:latin typeface="Arial"/>
            </a:endParaRPr>
          </a:p>
        </p:txBody>
      </p:sp>
      <p:sp>
        <p:nvSpPr>
          <p:cNvPr id="105" name="PlaceHolder 2"/>
          <p:cNvSpPr>
            <a:spLocks noGrp="1"/>
          </p:cNvSpPr>
          <p:nvPr>
            <p:ph/>
          </p:nvPr>
        </p:nvSpPr>
        <p:spPr>
          <a:xfrm>
            <a:off x="1144923" y="2405894"/>
            <a:ext cx="5315189" cy="3535083"/>
          </a:xfrm>
          <a:prstGeom prst="rect">
            <a:avLst/>
          </a:prstGeom>
        </p:spPr>
        <p:txBody>
          <a:bodyPr lIns="91440" tIns="45720" rIns="91440" bIns="45720" anchor="t">
            <a:normAutofit/>
          </a:bodyPr>
          <a:lstStyle/>
          <a:p>
            <a:pPr indent="0" defTabSz="914400">
              <a:spcBef>
                <a:spcPts val="1001"/>
              </a:spcBef>
              <a:buNone/>
              <a:tabLst>
                <a:tab pos="0" algn="l"/>
              </a:tabLst>
            </a:pPr>
            <a:r>
              <a:rPr lang="ro-RO" sz="1600" b="1" u="none" strike="noStrike">
                <a:effectLst/>
                <a:uFillTx/>
                <a:latin typeface="Aptos"/>
              </a:rPr>
              <a:t>Decontaminarea după scurgeri </a:t>
            </a:r>
            <a:r>
              <a:rPr lang="ro-RO" sz="1600" b="0" u="none" strike="noStrike">
                <a:effectLst/>
                <a:uFillTx/>
                <a:latin typeface="Aptos"/>
              </a:rPr>
              <a:t>și/sau vărsare accidentală</a:t>
            </a:r>
            <a:endParaRPr lang="en-US" sz="1600" b="0" u="none" strike="noStrike">
              <a:effectLst/>
              <a:uFillTx/>
              <a:latin typeface="Arial"/>
            </a:endParaRPr>
          </a:p>
          <a:p>
            <a:pPr marL="228600" indent="-228600" defTabSz="914400">
              <a:spcBef>
                <a:spcPts val="1001"/>
              </a:spcBef>
              <a:buClr>
                <a:srgbClr val="000000"/>
              </a:buClr>
              <a:buFont typeface="Arial"/>
              <a:buChar char="•"/>
              <a:tabLst>
                <a:tab pos="0" algn="l"/>
              </a:tabLst>
            </a:pPr>
            <a:r>
              <a:rPr lang="ro-RO" sz="1600" b="0" u="none" strike="noStrike">
                <a:effectLst/>
                <a:uFillTx/>
                <a:latin typeface="Aptos"/>
              </a:rPr>
              <a:t> Seturi de Spill-Kit  adecvate care trebuie să fie </a:t>
            </a:r>
            <a:endParaRPr lang="en-US" sz="1600" b="0" u="none" strike="noStrike">
              <a:effectLst/>
              <a:uFillTx/>
              <a:latin typeface="Arial"/>
            </a:endParaRPr>
          </a:p>
          <a:p>
            <a:pPr marL="228600" indent="0" defTabSz="914400">
              <a:spcBef>
                <a:spcPts val="1001"/>
              </a:spcBef>
              <a:buNone/>
              <a:tabLst>
                <a:tab pos="0" algn="l"/>
              </a:tabLst>
            </a:pPr>
            <a:r>
              <a:rPr lang="ro-RO" sz="1600" b="0" u="none" strike="noStrike">
                <a:effectLst/>
                <a:uFillTx/>
                <a:latin typeface="Aptos"/>
              </a:rPr>
              <a:t>prezente în toate încăperile în care medicația</a:t>
            </a:r>
          </a:p>
          <a:p>
            <a:pPr marL="228600" indent="0" defTabSz="914400">
              <a:spcBef>
                <a:spcPts val="1001"/>
              </a:spcBef>
              <a:buNone/>
              <a:tabLst>
                <a:tab pos="0" algn="l"/>
              </a:tabLst>
            </a:pPr>
            <a:r>
              <a:rPr lang="ro-RO" sz="1600" b="0" u="none" strike="noStrike">
                <a:effectLst/>
                <a:uFillTx/>
                <a:latin typeface="Aptos"/>
              </a:rPr>
              <a:t> oncologica este manipulată. </a:t>
            </a:r>
            <a:endParaRPr lang="en-US" sz="1600" b="0" u="none" strike="noStrike">
              <a:effectLst/>
              <a:uFillTx/>
              <a:latin typeface="Arial"/>
            </a:endParaRPr>
          </a:p>
          <a:p>
            <a:pPr marL="228600" indent="-228600" defTabSz="914400">
              <a:spcBef>
                <a:spcPts val="1001"/>
              </a:spcBef>
              <a:buClr>
                <a:srgbClr val="000000"/>
              </a:buClr>
              <a:buFont typeface="Arial"/>
              <a:buChar char="•"/>
              <a:tabLst>
                <a:tab pos="0" algn="l"/>
              </a:tabLst>
            </a:pPr>
            <a:r>
              <a:rPr lang="ro-RO" sz="1600" b="0" u="none" strike="noStrike">
                <a:effectLst/>
                <a:uFillTx/>
                <a:latin typeface="Aptos"/>
              </a:rPr>
              <a:t>Îndepărtarea și eliminarea medicamentelor </a:t>
            </a:r>
            <a:endParaRPr lang="en-US" sz="1600" b="0" u="none" strike="noStrike">
              <a:effectLst/>
              <a:uFillTx/>
              <a:latin typeface="Arial"/>
            </a:endParaRPr>
          </a:p>
          <a:p>
            <a:pPr marL="228600" indent="0" defTabSz="914400">
              <a:spcBef>
                <a:spcPts val="1001"/>
              </a:spcBef>
              <a:buNone/>
              <a:tabLst>
                <a:tab pos="0" algn="l"/>
              </a:tabLst>
            </a:pPr>
            <a:r>
              <a:rPr lang="ro-RO" sz="1600" b="0" u="none" strike="noStrike">
                <a:effectLst/>
                <a:uFillTx/>
                <a:latin typeface="Aptos"/>
              </a:rPr>
              <a:t>citostatice poate fi efectuată NUMAI de către </a:t>
            </a:r>
            <a:endParaRPr lang="en-US" sz="1600" b="0" u="none" strike="noStrike">
              <a:effectLst/>
              <a:uFillTx/>
              <a:latin typeface="Arial"/>
            </a:endParaRPr>
          </a:p>
          <a:p>
            <a:pPr marL="228600" indent="0" defTabSz="914400">
              <a:spcBef>
                <a:spcPts val="1001"/>
              </a:spcBef>
              <a:buNone/>
              <a:tabLst>
                <a:tab pos="0" algn="l"/>
              </a:tabLst>
            </a:pPr>
            <a:r>
              <a:rPr lang="ro-RO" sz="1600" b="0" u="none" strike="noStrike">
                <a:effectLst/>
                <a:uFillTx/>
                <a:latin typeface="Aptos"/>
              </a:rPr>
              <a:t>personalul instruit corespunzător.</a:t>
            </a:r>
            <a:endParaRPr lang="en-US" sz="1600" b="0" u="none" strike="noStrike">
              <a:effectLst/>
              <a:uFillTx/>
              <a:latin typeface="Arial"/>
            </a:endParaRPr>
          </a:p>
          <a:p>
            <a:pPr marL="228600" indent="-228600" defTabSz="914400">
              <a:spcBef>
                <a:spcPts val="1001"/>
              </a:spcBef>
              <a:buClr>
                <a:srgbClr val="000000"/>
              </a:buClr>
              <a:buFont typeface="Arial"/>
              <a:buChar char="•"/>
              <a:tabLst>
                <a:tab pos="0" algn="l"/>
              </a:tabLst>
            </a:pPr>
            <a:r>
              <a:rPr lang="ro-RO" sz="1600" b="0" u="none" strike="noStrike">
                <a:effectLst/>
                <a:uFillTx/>
                <a:latin typeface="Aptos"/>
              </a:rPr>
              <a:t>Procedura care trebuie efectuată dupa scurgeri și/sau vărsări accidentale este parte din regulile de lucru și din instruirea anuală</a:t>
            </a:r>
            <a:endParaRPr lang="en-US" sz="1600" b="0" u="none" strike="noStrike">
              <a:effectLst/>
              <a:uFillTx/>
              <a:latin typeface="Arial"/>
            </a:endParaRPr>
          </a:p>
          <a:p>
            <a:pPr indent="0" defTabSz="914400">
              <a:spcBef>
                <a:spcPts val="1001"/>
              </a:spcBef>
              <a:buNone/>
              <a:tabLst>
                <a:tab pos="0" algn="l"/>
              </a:tabLst>
            </a:pPr>
            <a:endParaRPr lang="en-US" sz="1600" b="0" u="none" strike="noStrike">
              <a:effectLst/>
              <a:uFillTx/>
              <a:latin typeface="Arial"/>
            </a:endParaRPr>
          </a:p>
        </p:txBody>
      </p:sp>
      <p:sp>
        <p:nvSpPr>
          <p:cNvPr id="132" name="Rectangle 13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ectangle 13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Rectangle 13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6" name="Picture 104"/>
          <p:cNvPicPr/>
          <p:nvPr/>
        </p:nvPicPr>
        <p:blipFill>
          <a:blip r:embed="rId2"/>
          <a:srcRect l="2679" r="1876" b="-2"/>
          <a:stretch>
            <a:fillRect/>
          </a:stretch>
        </p:blipFill>
        <p:spPr>
          <a:xfrm>
            <a:off x="7550626" y="909081"/>
            <a:ext cx="3221211" cy="5071731"/>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11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5" name="Rectangle 11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Freeform: Shape 12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5" name="Rectangle 12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PlaceHolder 1"/>
          <p:cNvSpPr>
            <a:spLocks noGrp="1"/>
          </p:cNvSpPr>
          <p:nvPr>
            <p:ph type="title"/>
          </p:nvPr>
        </p:nvSpPr>
        <p:spPr>
          <a:xfrm>
            <a:off x="466722" y="586855"/>
            <a:ext cx="3201366" cy="3387497"/>
          </a:xfrm>
          <a:prstGeom prst="rect">
            <a:avLst/>
          </a:prstGeom>
        </p:spPr>
        <p:txBody>
          <a:bodyPr lIns="91440" tIns="45720" rIns="91440" bIns="45720" anchor="b">
            <a:normAutofit/>
          </a:bodyPr>
          <a:lstStyle/>
          <a:p>
            <a:pPr indent="0" algn="r" defTabSz="914400">
              <a:buNone/>
              <a:tabLst>
                <a:tab pos="0" algn="l"/>
              </a:tabLst>
            </a:pPr>
            <a:r>
              <a:rPr lang="ro-RO" sz="3700" b="1" u="none" strike="noStrike">
                <a:solidFill>
                  <a:srgbClr val="FFFFFF"/>
                </a:solidFill>
                <a:effectLst/>
                <a:uFillTx/>
                <a:latin typeface="Aptos Display"/>
              </a:rPr>
              <a:t>Masuri de siguranta in prepararea si administrarea chimioterapiei</a:t>
            </a:r>
            <a:endParaRPr lang="en-US" sz="3700" b="0" u="none" strike="noStrike">
              <a:solidFill>
                <a:srgbClr val="FFFFFF"/>
              </a:solidFill>
              <a:effectLst/>
              <a:uFillTx/>
              <a:latin typeface="Arial"/>
            </a:endParaRPr>
          </a:p>
        </p:txBody>
      </p:sp>
      <p:sp>
        <p:nvSpPr>
          <p:cNvPr id="108" name="PlaceHolder 2"/>
          <p:cNvSpPr>
            <a:spLocks noGrp="1"/>
          </p:cNvSpPr>
          <p:nvPr>
            <p:ph/>
          </p:nvPr>
        </p:nvSpPr>
        <p:spPr>
          <a:xfrm>
            <a:off x="4810259" y="649480"/>
            <a:ext cx="6555347" cy="5546047"/>
          </a:xfrm>
          <a:prstGeom prst="rect">
            <a:avLst/>
          </a:prstGeom>
        </p:spPr>
        <p:txBody>
          <a:bodyPr lIns="91440" tIns="45720" rIns="91440" bIns="45720" anchor="ctr">
            <a:normAutofit/>
          </a:bodyPr>
          <a:lstStyle/>
          <a:p>
            <a:pPr marL="228600" indent="-228600" defTabSz="914400">
              <a:spcBef>
                <a:spcPts val="1001"/>
              </a:spcBef>
              <a:buClr>
                <a:srgbClr val="000000"/>
              </a:buClr>
              <a:buFont typeface="Arial"/>
              <a:buChar char="•"/>
            </a:pPr>
            <a:r>
              <a:rPr lang="ro-RO" sz="2000" b="0" u="none" strike="noStrike">
                <a:effectLst/>
                <a:uFillTx/>
                <a:latin typeface="Aptos"/>
              </a:rPr>
              <a:t>Toate persoanele implicate în manipularea medicamentelor citostatice trebuie calificate și să </a:t>
            </a:r>
            <a:r>
              <a:rPr lang="ro-RO" sz="2000">
                <a:latin typeface="Aptos"/>
              </a:rPr>
              <a:t>respecte</a:t>
            </a:r>
            <a:r>
              <a:rPr lang="ro-RO" sz="2000" b="0" u="none" strike="noStrike">
                <a:effectLst/>
                <a:uFillTx/>
                <a:latin typeface="Aptos"/>
              </a:rPr>
              <a:t> cerințele legale în ceea ce privește activitatea pe care o desfășoară. </a:t>
            </a:r>
            <a:endParaRPr lang="en-US" sz="2000" b="0" u="none" strike="noStrike">
              <a:effectLst/>
              <a:uFillTx/>
              <a:latin typeface="Arial"/>
            </a:endParaRPr>
          </a:p>
          <a:p>
            <a:pPr marL="228600" indent="-228600" defTabSz="914400">
              <a:spcBef>
                <a:spcPts val="1001"/>
              </a:spcBef>
              <a:buClr>
                <a:srgbClr val="000000"/>
              </a:buClr>
              <a:buFont typeface="Arial"/>
              <a:buChar char="•"/>
            </a:pPr>
            <a:r>
              <a:rPr lang="ro-RO" sz="2000" b="0" u="none" strike="noStrike">
                <a:effectLst/>
                <a:uFillTx/>
                <a:latin typeface="Aptos"/>
              </a:rPr>
              <a:t>Fișele de post ale personalului care prepară diluțiile sterile cu citostatice</a:t>
            </a:r>
            <a:r>
              <a:rPr lang="en-US" sz="2000" b="0" u="none" strike="noStrike">
                <a:effectLst/>
                <a:uFillTx/>
                <a:latin typeface="Aptos"/>
              </a:rPr>
              <a:t> trebuie sa contina aceasta atributie</a:t>
            </a:r>
            <a:endParaRPr lang="en-US" sz="2000" b="0" u="none" strike="noStrike">
              <a:effectLst/>
              <a:uFillTx/>
              <a:latin typeface="Arial"/>
            </a:endParaRPr>
          </a:p>
          <a:p>
            <a:pPr marL="228600" indent="-228600" defTabSz="914400">
              <a:spcBef>
                <a:spcPts val="1001"/>
              </a:spcBef>
              <a:buClr>
                <a:srgbClr val="000000"/>
              </a:buClr>
              <a:buFont typeface="Arial"/>
              <a:buChar char="•"/>
            </a:pPr>
            <a:r>
              <a:rPr lang="ro-RO" sz="2000" b="0" u="none" strike="noStrike">
                <a:effectLst/>
                <a:uFillTx/>
                <a:latin typeface="Aptos"/>
              </a:rPr>
              <a:t> Planificarea instruirilor personalului care prepară diluțiile sterile cu citostatice</a:t>
            </a:r>
            <a:r>
              <a:rPr lang="en-US" sz="2000" b="0" u="none" strike="noStrike">
                <a:effectLst/>
                <a:uFillTx/>
                <a:latin typeface="Aptos"/>
              </a:rPr>
              <a:t> sa fie periodica</a:t>
            </a:r>
            <a:endParaRPr lang="en-US" sz="2000" b="0" u="none" strike="noStrike">
              <a:effectLst/>
              <a:uFillTx/>
              <a:latin typeface="Arial"/>
            </a:endParaRPr>
          </a:p>
          <a:p>
            <a:pPr marL="228600" indent="-228600" defTabSz="914400">
              <a:spcBef>
                <a:spcPts val="1001"/>
              </a:spcBef>
              <a:buClr>
                <a:srgbClr val="000000"/>
              </a:buClr>
              <a:buFont typeface="Arial"/>
              <a:buChar char="•"/>
            </a:pPr>
            <a:r>
              <a:rPr lang="ro-RO" sz="2000" b="0" u="none" strike="noStrike">
                <a:effectLst/>
                <a:uFillTx/>
                <a:latin typeface="Aptos"/>
              </a:rPr>
              <a:t>Regulile de preparare a diluțiilor sterile cu citostatice pentru produsele utilizate</a:t>
            </a:r>
            <a:r>
              <a:rPr lang="en-US" sz="2000" b="0" u="none" strike="noStrike">
                <a:effectLst/>
                <a:uFillTx/>
                <a:latin typeface="Aptos"/>
              </a:rPr>
              <a:t> sa fie reglementate, cunoscute si respectate</a:t>
            </a:r>
            <a:endParaRPr lang="en-US" sz="2000" b="0" u="none" strike="noStrike">
              <a:effectLst/>
              <a:uFillTx/>
              <a:latin typeface="Arial"/>
            </a:endParaRPr>
          </a:p>
          <a:p>
            <a:pPr marL="228600" indent="-228600" defTabSz="914400">
              <a:spcBef>
                <a:spcPts val="1001"/>
              </a:spcBef>
              <a:buClr>
                <a:srgbClr val="000000"/>
              </a:buClr>
              <a:buFont typeface="Arial"/>
              <a:buChar char="•"/>
            </a:pPr>
            <a:r>
              <a:rPr lang="ro-RO" sz="2000" b="0" u="none" strike="noStrike">
                <a:effectLst/>
                <a:uFillTx/>
                <a:latin typeface="Aptos"/>
              </a:rPr>
              <a:t> Registrul de evidență </a:t>
            </a:r>
            <a:r>
              <a:rPr lang="en-US" sz="2000" b="0" u="none" strike="noStrike">
                <a:effectLst/>
                <a:uFillTx/>
                <a:latin typeface="Aptos"/>
              </a:rPr>
              <a:t>a </a:t>
            </a:r>
            <a:r>
              <a:rPr lang="ro-RO" sz="2000" b="0" u="none" strike="noStrike">
                <a:effectLst/>
                <a:uFillTx/>
                <a:latin typeface="Aptos"/>
              </a:rPr>
              <a:t>dizolvări</a:t>
            </a:r>
            <a:r>
              <a:rPr lang="en-US" sz="2000" b="0" u="none" strike="noStrike">
                <a:effectLst/>
                <a:uFillTx/>
                <a:latin typeface="Aptos"/>
              </a:rPr>
              <a:t>lor</a:t>
            </a:r>
            <a:r>
              <a:rPr lang="ro-RO" sz="2000" b="0" u="none" strike="noStrike">
                <a:effectLst/>
                <a:uFillTx/>
                <a:latin typeface="Aptos"/>
              </a:rPr>
              <a:t> pentru </a:t>
            </a:r>
            <a:r>
              <a:rPr lang="en-US" sz="2000" b="0" u="none" strike="noStrike">
                <a:effectLst/>
                <a:uFillTx/>
                <a:latin typeface="Aptos"/>
              </a:rPr>
              <a:t>chimioterapice</a:t>
            </a:r>
            <a:r>
              <a:rPr lang="ro-RO" sz="2000" b="0" u="none" strike="noStrike">
                <a:effectLst/>
                <a:uFillTx/>
                <a:latin typeface="Aptos"/>
              </a:rPr>
              <a:t>( dilutii)</a:t>
            </a:r>
            <a:r>
              <a:rPr lang="en-US" sz="2000" b="0" u="none" strike="noStrike">
                <a:effectLst/>
                <a:uFillTx/>
                <a:latin typeface="Aptos"/>
              </a:rPr>
              <a:t> sa fie la completat</a:t>
            </a:r>
            <a:endParaRPr lang="en-US" sz="2000" b="0" u="none" strike="noStrike">
              <a:effectLst/>
              <a:uFillTx/>
              <a:latin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5" name="Rectangle 114">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7" name="Rectangle 11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Freeform: Shape 12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7" name="Rectangle 12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PlaceHolder 1"/>
          <p:cNvSpPr>
            <a:spLocks noGrp="1"/>
          </p:cNvSpPr>
          <p:nvPr>
            <p:ph type="title"/>
          </p:nvPr>
        </p:nvSpPr>
        <p:spPr>
          <a:xfrm>
            <a:off x="466722" y="586855"/>
            <a:ext cx="3201366" cy="3387497"/>
          </a:xfrm>
          <a:prstGeom prst="rect">
            <a:avLst/>
          </a:prstGeom>
        </p:spPr>
        <p:txBody>
          <a:bodyPr lIns="91440" tIns="45720" rIns="91440" bIns="45720" anchor="b">
            <a:normAutofit/>
          </a:bodyPr>
          <a:lstStyle/>
          <a:p>
            <a:pPr indent="0" algn="r" defTabSz="914400">
              <a:buNone/>
              <a:tabLst>
                <a:tab pos="0" algn="l"/>
              </a:tabLst>
            </a:pPr>
            <a:r>
              <a:rPr lang="ro-RO" sz="3700" b="1" u="none" strike="noStrike">
                <a:solidFill>
                  <a:srgbClr val="FFFFFF"/>
                </a:solidFill>
                <a:effectLst/>
                <a:uFillTx/>
                <a:latin typeface="Aptos Display"/>
              </a:rPr>
              <a:t>Masuri de siguranta in prepararea si administrarea chimioterapiei</a:t>
            </a:r>
            <a:endParaRPr lang="en-US" sz="3700" b="0" u="none" strike="noStrike">
              <a:solidFill>
                <a:srgbClr val="FFFFFF"/>
              </a:solidFill>
              <a:effectLst/>
              <a:uFillTx/>
              <a:latin typeface="Arial"/>
            </a:endParaRPr>
          </a:p>
        </p:txBody>
      </p:sp>
      <p:sp>
        <p:nvSpPr>
          <p:cNvPr id="110" name="PlaceHolder 2"/>
          <p:cNvSpPr>
            <a:spLocks noGrp="1"/>
          </p:cNvSpPr>
          <p:nvPr>
            <p:ph/>
          </p:nvPr>
        </p:nvSpPr>
        <p:spPr>
          <a:xfrm>
            <a:off x="4810259" y="649480"/>
            <a:ext cx="6555347" cy="5546047"/>
          </a:xfrm>
          <a:prstGeom prst="rect">
            <a:avLst/>
          </a:prstGeom>
        </p:spPr>
        <p:txBody>
          <a:bodyPr lIns="91440" tIns="45720" rIns="91440" bIns="45720" anchor="ctr">
            <a:normAutofit/>
          </a:bodyPr>
          <a:lstStyle/>
          <a:p>
            <a:pPr indent="0" defTabSz="914400">
              <a:spcBef>
                <a:spcPts val="1001"/>
              </a:spcBef>
              <a:buNone/>
              <a:tabLst>
                <a:tab pos="0" algn="l"/>
              </a:tabLst>
            </a:pPr>
            <a:r>
              <a:rPr lang="ro-RO" sz="2000" b="0" u="none" strike="noStrike">
                <a:effectLst/>
                <a:uFillTx/>
                <a:latin typeface="Aptos"/>
              </a:rPr>
              <a:t>    Personalul angajat</a:t>
            </a:r>
            <a:r>
              <a:rPr lang="en-US" sz="2000" b="0" u="none" strike="noStrike">
                <a:effectLst/>
                <a:uFillTx/>
                <a:latin typeface="Aptos"/>
              </a:rPr>
              <a:t> poate intra in contact cu medicamentele citostatice in anumite momente:</a:t>
            </a:r>
            <a:endParaRPr lang="en-US" sz="2000" b="0" u="none" strike="noStrike">
              <a:effectLst/>
              <a:uFillTx/>
              <a:latin typeface="Arial"/>
            </a:endParaRPr>
          </a:p>
          <a:p>
            <a:pPr marL="228600" indent="-228600" defTabSz="914400">
              <a:spcBef>
                <a:spcPts val="1001"/>
              </a:spcBef>
              <a:buClr>
                <a:srgbClr val="000000"/>
              </a:buClr>
              <a:buFont typeface="Arial"/>
              <a:buChar char="•"/>
              <a:tabLst>
                <a:tab pos="0" algn="l"/>
              </a:tabLst>
            </a:pPr>
            <a:r>
              <a:rPr lang="en-US" sz="2000" b="0" u="none" strike="noStrike">
                <a:effectLst/>
                <a:uFillTx/>
                <a:latin typeface="Aptos"/>
              </a:rPr>
              <a:t>La </a:t>
            </a:r>
            <a:r>
              <a:rPr lang="en-US" sz="2000" b="1" u="none" strike="noStrike">
                <a:effectLst/>
                <a:uFillTx/>
                <a:latin typeface="Aptos"/>
              </a:rPr>
              <a:t>livrarea medicamentelor citostatice</a:t>
            </a:r>
            <a:endParaRPr lang="en-US" sz="2000" b="0" u="none" strike="noStrike">
              <a:effectLst/>
              <a:uFillTx/>
              <a:latin typeface="Arial"/>
            </a:endParaRPr>
          </a:p>
          <a:p>
            <a:pPr marL="228600" indent="-228600" defTabSz="914400">
              <a:spcBef>
                <a:spcPts val="1001"/>
              </a:spcBef>
              <a:buClr>
                <a:srgbClr val="000000"/>
              </a:buClr>
              <a:buFont typeface="Arial"/>
              <a:buChar char="•"/>
              <a:tabLst>
                <a:tab pos="0" algn="l"/>
              </a:tabLst>
            </a:pPr>
            <a:r>
              <a:rPr lang="en-US" sz="2000" b="0" u="none" strike="noStrike">
                <a:effectLst/>
                <a:uFillTx/>
                <a:latin typeface="Aptos"/>
              </a:rPr>
              <a:t>La </a:t>
            </a:r>
            <a:r>
              <a:rPr lang="en-US" sz="2000" b="1" u="none" strike="noStrike">
                <a:effectLst/>
                <a:uFillTx/>
                <a:latin typeface="Aptos"/>
              </a:rPr>
              <a:t>pregătirea perfuziilor</a:t>
            </a:r>
            <a:r>
              <a:rPr lang="ro-RO" sz="2000" b="1" u="none" strike="noStrike">
                <a:effectLst/>
                <a:uFillTx/>
                <a:latin typeface="Aptos"/>
              </a:rPr>
              <a:t> </a:t>
            </a:r>
            <a:r>
              <a:rPr lang="en-US" sz="2000" b="0" u="none" strike="noStrike">
                <a:effectLst/>
                <a:uFillTx/>
                <a:latin typeface="Aptos"/>
              </a:rPr>
              <a:t>cu citostatice </a:t>
            </a:r>
            <a:endParaRPr lang="en-US" sz="2000" b="0" u="none" strike="noStrike">
              <a:effectLst/>
              <a:uFillTx/>
              <a:latin typeface="Arial"/>
            </a:endParaRPr>
          </a:p>
          <a:p>
            <a:pPr marL="228600" indent="-228600" defTabSz="914400">
              <a:spcBef>
                <a:spcPts val="1001"/>
              </a:spcBef>
              <a:buClr>
                <a:srgbClr val="000000"/>
              </a:buClr>
              <a:buFont typeface="Arial"/>
              <a:buChar char="•"/>
              <a:tabLst>
                <a:tab pos="0" algn="l"/>
              </a:tabLst>
            </a:pPr>
            <a:r>
              <a:rPr lang="en-US" sz="2000" b="0" u="none" strike="noStrike">
                <a:effectLst/>
                <a:uFillTx/>
                <a:latin typeface="Aptos"/>
              </a:rPr>
              <a:t>La </a:t>
            </a:r>
            <a:r>
              <a:rPr lang="en-US" sz="2000" b="1" u="none" strike="noStrike">
                <a:effectLst/>
                <a:uFillTx/>
                <a:latin typeface="Aptos"/>
              </a:rPr>
              <a:t>transportul intern </a:t>
            </a:r>
            <a:r>
              <a:rPr lang="en-US" sz="2000" b="0" u="none" strike="noStrike">
                <a:effectLst/>
                <a:uFillTx/>
                <a:latin typeface="Aptos"/>
              </a:rPr>
              <a:t>al perfuziilor gata de utilizare și al deșeurilor rezultate de la medicamentele citostatice (de exemplu, intre farmacie și salon)</a:t>
            </a:r>
            <a:endParaRPr lang="en-US" sz="2000" b="0" u="none" strike="noStrike">
              <a:effectLst/>
              <a:uFillTx/>
              <a:latin typeface="Arial"/>
            </a:endParaRPr>
          </a:p>
          <a:p>
            <a:pPr marL="228600" indent="-228600" defTabSz="914400">
              <a:spcBef>
                <a:spcPts val="1001"/>
              </a:spcBef>
              <a:buClr>
                <a:srgbClr val="000000"/>
              </a:buClr>
              <a:buFont typeface="Arial"/>
              <a:buChar char="•"/>
              <a:tabLst>
                <a:tab pos="0" algn="l"/>
              </a:tabLst>
            </a:pPr>
            <a:r>
              <a:rPr lang="en-US" sz="2000" b="0" u="none" strike="noStrike">
                <a:effectLst/>
                <a:uFillTx/>
                <a:latin typeface="Aptos"/>
              </a:rPr>
              <a:t>La </a:t>
            </a:r>
            <a:r>
              <a:rPr lang="en-US" sz="2000" b="1" u="none" strike="noStrike">
                <a:effectLst/>
                <a:uFillTx/>
                <a:latin typeface="Aptos"/>
              </a:rPr>
              <a:t>a</a:t>
            </a:r>
            <a:r>
              <a:rPr lang="ro-RO" sz="2000" b="1" u="none" strike="noStrike">
                <a:effectLst/>
                <a:uFillTx/>
                <a:latin typeface="Aptos"/>
              </a:rPr>
              <a:t>dministrarea</a:t>
            </a:r>
            <a:r>
              <a:rPr lang="en-US" sz="2000" b="1" u="none" strike="noStrike">
                <a:effectLst/>
                <a:uFillTx/>
                <a:latin typeface="Aptos"/>
              </a:rPr>
              <a:t> medicamentelor </a:t>
            </a:r>
            <a:r>
              <a:rPr lang="en-US" sz="2000" b="0" u="none" strike="noStrike">
                <a:effectLst/>
                <a:uFillTx/>
                <a:latin typeface="Aptos"/>
              </a:rPr>
              <a:t>citostatice</a:t>
            </a:r>
            <a:r>
              <a:rPr lang="ro-RO" sz="2000" b="0" u="none" strike="noStrike">
                <a:effectLst/>
                <a:uFillTx/>
                <a:latin typeface="Aptos"/>
              </a:rPr>
              <a:t> in salon</a:t>
            </a:r>
            <a:endParaRPr lang="en-US" sz="2000" b="0" u="none" strike="noStrike">
              <a:effectLst/>
              <a:uFillTx/>
              <a:latin typeface="Arial"/>
            </a:endParaRPr>
          </a:p>
          <a:p>
            <a:pPr marL="228600" indent="-228600" defTabSz="914400">
              <a:spcBef>
                <a:spcPts val="1001"/>
              </a:spcBef>
              <a:buClr>
                <a:srgbClr val="000000"/>
              </a:buClr>
              <a:buFont typeface="Arial"/>
              <a:buChar char="•"/>
              <a:tabLst>
                <a:tab pos="0" algn="l"/>
              </a:tabLst>
            </a:pPr>
            <a:r>
              <a:rPr lang="en-US" sz="2000" b="0" u="none" strike="noStrike">
                <a:effectLst/>
                <a:uFillTx/>
                <a:latin typeface="Aptos"/>
              </a:rPr>
              <a:t>La </a:t>
            </a:r>
            <a:r>
              <a:rPr lang="en-US" sz="2000" b="1" u="none" strike="noStrike">
                <a:effectLst/>
                <a:uFillTx/>
                <a:latin typeface="Aptos"/>
              </a:rPr>
              <a:t>manipularea pacienților </a:t>
            </a:r>
            <a:r>
              <a:rPr lang="en-US" sz="2000" b="0" u="none" strike="noStrike">
                <a:effectLst/>
                <a:uFillTx/>
                <a:latin typeface="Aptos"/>
              </a:rPr>
              <a:t>aflați sub tratament cu citostatice (transpirație, vomă,secreții</a:t>
            </a:r>
            <a:r>
              <a:rPr lang="ro-RO" sz="2000" b="0" u="none" strike="noStrike">
                <a:effectLst/>
                <a:uFillTx/>
                <a:latin typeface="Aptos"/>
              </a:rPr>
              <a:t>, urina, ..</a:t>
            </a:r>
            <a:r>
              <a:rPr lang="en-US" sz="2000" b="0" u="none" strike="noStrike">
                <a:effectLst/>
                <a:uFillTx/>
                <a:latin typeface="Aptos"/>
              </a:rPr>
              <a:t>)</a:t>
            </a:r>
            <a:endParaRPr lang="en-US" sz="2000" b="0" u="none" strike="noStrike">
              <a:effectLst/>
              <a:uFillTx/>
              <a:latin typeface="Arial"/>
            </a:endParaRPr>
          </a:p>
          <a:p>
            <a:pPr marL="228600" indent="-228600" defTabSz="914400">
              <a:spcBef>
                <a:spcPts val="1001"/>
              </a:spcBef>
              <a:buClr>
                <a:srgbClr val="000000"/>
              </a:buClr>
              <a:buFont typeface="Arial"/>
              <a:buChar char="•"/>
              <a:tabLst>
                <a:tab pos="0" algn="l"/>
              </a:tabLst>
            </a:pPr>
            <a:r>
              <a:rPr lang="en-US" sz="2000" b="1" u="none" strike="noStrike">
                <a:effectLst/>
                <a:uFillTx/>
                <a:latin typeface="Aptos"/>
              </a:rPr>
              <a:t>Activitățile de curățenie </a:t>
            </a:r>
            <a:r>
              <a:rPr lang="en-US" sz="2000" b="0" u="none" strike="noStrike">
                <a:effectLst/>
                <a:uFillTx/>
                <a:latin typeface="Aptos"/>
              </a:rPr>
              <a:t>pot conduce la contactul cu medicamentele citostatice(</a:t>
            </a:r>
            <a:r>
              <a:rPr lang="ro-RO" sz="2000" b="0" u="none" strike="noStrike">
                <a:effectLst/>
                <a:uFillTx/>
                <a:latin typeface="Aptos"/>
              </a:rPr>
              <a:t>contactul cu suprafetele din salon, grup sanitar,..).</a:t>
            </a:r>
            <a:endParaRPr lang="en-US" sz="2000" b="0" u="none" strike="noStrike">
              <a:effectLst/>
              <a:uFillTx/>
              <a:latin typeface="Arial"/>
            </a:endParaRPr>
          </a:p>
          <a:p>
            <a:pPr indent="0" defTabSz="914400">
              <a:spcBef>
                <a:spcPts val="1001"/>
              </a:spcBef>
              <a:buNone/>
              <a:tabLst>
                <a:tab pos="0" algn="l"/>
              </a:tabLst>
            </a:pPr>
            <a:endParaRPr lang="en-US" sz="2000" b="0" u="none" strike="noStrike">
              <a:effectLst/>
              <a:uFillTx/>
              <a:latin typeface="Arial"/>
            </a:endParaRPr>
          </a:p>
          <a:p>
            <a:pPr indent="0" defTabSz="914400">
              <a:spcBef>
                <a:spcPts val="1001"/>
              </a:spcBef>
              <a:buNone/>
              <a:tabLst>
                <a:tab pos="0" algn="l"/>
              </a:tabLst>
            </a:pPr>
            <a:endParaRPr lang="en-US" sz="2000" b="0" u="none" strike="noStrike">
              <a:effectLst/>
              <a:uFillTx/>
              <a:latin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E10650BA-D090-4A23-98E3-B48BBAEA9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room with many balloons&#10;&#10;AI-generated content may be incorrect.">
            <a:extLst>
              <a:ext uri="{FF2B5EF4-FFF2-40B4-BE49-F238E27FC236}">
                <a16:creationId xmlns:a16="http://schemas.microsoft.com/office/drawing/2014/main" id="{ED0D9287-E8EB-DBC2-C4D1-77BEFA3903C4}"/>
              </a:ext>
            </a:extLst>
          </p:cNvPr>
          <p:cNvPicPr>
            <a:picLocks noChangeAspect="1"/>
          </p:cNvPicPr>
          <p:nvPr/>
        </p:nvPicPr>
        <p:blipFill>
          <a:blip r:embed="rId2" cstate="print">
            <a:extLst>
              <a:ext uri="{28A0092B-C50C-407E-A947-70E740481C1C}">
                <a14:useLocalDpi xmlns:a14="http://schemas.microsoft.com/office/drawing/2010/main" val="0"/>
              </a:ext>
            </a:extLst>
          </a:blip>
          <a:srcRect l="345" r="343" b="-2"/>
          <a:stretch>
            <a:fillRect/>
          </a:stretch>
        </p:blipFill>
        <p:spPr>
          <a:xfrm rot="5400000">
            <a:off x="-511718" y="505916"/>
            <a:ext cx="6850548" cy="5846165"/>
          </a:xfrm>
          <a:prstGeom prst="rect">
            <a:avLst/>
          </a:prstGeom>
        </p:spPr>
      </p:pic>
      <p:grpSp>
        <p:nvGrpSpPr>
          <p:cNvPr id="31" name="Group 30">
            <a:extLst>
              <a:ext uri="{FF2B5EF4-FFF2-40B4-BE49-F238E27FC236}">
                <a16:creationId xmlns:a16="http://schemas.microsoft.com/office/drawing/2014/main" id="{FFB939B9-73CE-4644-87BB-72AEBF0011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527" y="-6558"/>
            <a:ext cx="6254832" cy="6874766"/>
            <a:chOff x="-9149" y="3725"/>
            <a:chExt cx="6254832" cy="6887203"/>
          </a:xfrm>
        </p:grpSpPr>
        <p:sp>
          <p:nvSpPr>
            <p:cNvPr id="32" name="Freeform: Shape 31">
              <a:extLst>
                <a:ext uri="{FF2B5EF4-FFF2-40B4-BE49-F238E27FC236}">
                  <a16:creationId xmlns:a16="http://schemas.microsoft.com/office/drawing/2014/main" id="{15F2A0CF-7879-4629-AC2B-4069D77A3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38645"/>
              <a:ext cx="5933139" cy="6387893"/>
            </a:xfrm>
            <a:custGeom>
              <a:avLst/>
              <a:gdLst>
                <a:gd name="connsiteX0" fmla="*/ 5852909 w 5933139"/>
                <a:gd name="connsiteY0" fmla="*/ 2469528 h 6335678"/>
                <a:gd name="connsiteX1" fmla="*/ 5830799 w 5933139"/>
                <a:gd name="connsiteY1" fmla="*/ 2394015 h 6335678"/>
                <a:gd name="connsiteX2" fmla="*/ 5805878 w 5933139"/>
                <a:gd name="connsiteY2" fmla="*/ 2319439 h 6335678"/>
                <a:gd name="connsiteX3" fmla="*/ 5778708 w 5933139"/>
                <a:gd name="connsiteY3" fmla="*/ 2245800 h 6335678"/>
                <a:gd name="connsiteX4" fmla="*/ 5652978 w 5933139"/>
                <a:gd name="connsiteY4" fmla="*/ 1959675 h 6335678"/>
                <a:gd name="connsiteX5" fmla="*/ 5327691 w 5933139"/>
                <a:gd name="connsiteY5" fmla="*/ 1432958 h 6335678"/>
                <a:gd name="connsiteX6" fmla="*/ 4921458 w 5933139"/>
                <a:gd name="connsiteY6" fmla="*/ 973322 h 6335678"/>
                <a:gd name="connsiteX7" fmla="*/ 4450018 w 5933139"/>
                <a:gd name="connsiteY7" fmla="*/ 586764 h 6335678"/>
                <a:gd name="connsiteX8" fmla="*/ 4193311 w 5933139"/>
                <a:gd name="connsiteY8" fmla="*/ 423558 h 6335678"/>
                <a:gd name="connsiteX9" fmla="*/ 3924237 w 5933139"/>
                <a:gd name="connsiteY9" fmla="*/ 281901 h 6335678"/>
                <a:gd name="connsiteX10" fmla="*/ 3352175 w 5933139"/>
                <a:gd name="connsiteY10" fmla="*/ 75786 h 6335678"/>
                <a:gd name="connsiteX11" fmla="*/ 3051997 w 5933139"/>
                <a:gd name="connsiteY11" fmla="*/ 19011 h 6335678"/>
                <a:gd name="connsiteX12" fmla="*/ 2745823 w 5933139"/>
                <a:gd name="connsiteY12" fmla="*/ 86 h 6335678"/>
                <a:gd name="connsiteX13" fmla="*/ 2141720 w 5933139"/>
                <a:gd name="connsiteY13" fmla="*/ 55550 h 6335678"/>
                <a:gd name="connsiteX14" fmla="*/ 1551295 w 5933139"/>
                <a:gd name="connsiteY14" fmla="*/ 216319 h 6335678"/>
                <a:gd name="connsiteX15" fmla="*/ 1001718 w 5933139"/>
                <a:gd name="connsiteY15" fmla="*/ 498134 h 6335678"/>
                <a:gd name="connsiteX16" fmla="*/ 754755 w 5933139"/>
                <a:gd name="connsiteY16" fmla="*/ 685886 h 6335678"/>
                <a:gd name="connsiteX17" fmla="*/ 533462 w 5933139"/>
                <a:gd name="connsiteY17" fmla="*/ 903056 h 6335678"/>
                <a:gd name="connsiteX18" fmla="*/ 0 w 5933139"/>
                <a:gd name="connsiteY18" fmla="*/ 1646568 h 6335678"/>
                <a:gd name="connsiteX19" fmla="*/ 0 w 5933139"/>
                <a:gd name="connsiteY19" fmla="*/ 4709059 h 6335678"/>
                <a:gd name="connsiteX20" fmla="*/ 120671 w 5933139"/>
                <a:gd name="connsiteY20" fmla="*/ 4907491 h 6335678"/>
                <a:gd name="connsiteX21" fmla="*/ 507979 w 5933139"/>
                <a:gd name="connsiteY21" fmla="*/ 5384178 h 6335678"/>
                <a:gd name="connsiteX22" fmla="*/ 972112 w 5933139"/>
                <a:gd name="connsiteY22" fmla="*/ 5778607 h 6335678"/>
                <a:gd name="connsiteX23" fmla="*/ 1229943 w 5933139"/>
                <a:gd name="connsiteY23" fmla="*/ 5939939 h 6335678"/>
                <a:gd name="connsiteX24" fmla="*/ 1502389 w 5933139"/>
                <a:gd name="connsiteY24" fmla="*/ 6073913 h 6335678"/>
                <a:gd name="connsiteX25" fmla="*/ 2673870 w 5933139"/>
                <a:gd name="connsiteY25" fmla="*/ 6333993 h 6335678"/>
                <a:gd name="connsiteX26" fmla="*/ 2749196 w 5933139"/>
                <a:gd name="connsiteY26" fmla="*/ 6335679 h 6335678"/>
                <a:gd name="connsiteX27" fmla="*/ 2787983 w 5933139"/>
                <a:gd name="connsiteY27" fmla="*/ 6335492 h 6335678"/>
                <a:gd name="connsiteX28" fmla="*/ 2826770 w 5933139"/>
                <a:gd name="connsiteY28" fmla="*/ 6334368 h 6335678"/>
                <a:gd name="connsiteX29" fmla="*/ 2981918 w 5933139"/>
                <a:gd name="connsiteY29" fmla="*/ 6319939 h 6335678"/>
                <a:gd name="connsiteX30" fmla="*/ 3285282 w 5933139"/>
                <a:gd name="connsiteY30" fmla="*/ 6241803 h 6335678"/>
                <a:gd name="connsiteX31" fmla="*/ 3566347 w 5933139"/>
                <a:gd name="connsiteY31" fmla="*/ 6104831 h 6335678"/>
                <a:gd name="connsiteX32" fmla="*/ 3818369 w 5933139"/>
                <a:gd name="connsiteY32" fmla="*/ 5926823 h 6335678"/>
                <a:gd name="connsiteX33" fmla="*/ 4044908 w 5933139"/>
                <a:gd name="connsiteY33" fmla="*/ 5726329 h 6335678"/>
                <a:gd name="connsiteX34" fmla="*/ 4151151 w 5933139"/>
                <a:gd name="connsiteY34" fmla="*/ 5622147 h 6335678"/>
                <a:gd name="connsiteX35" fmla="*/ 4253834 w 5933139"/>
                <a:gd name="connsiteY35" fmla="*/ 5516841 h 6335678"/>
                <a:gd name="connsiteX36" fmla="*/ 4452453 w 5933139"/>
                <a:gd name="connsiteY36" fmla="*/ 5306979 h 6335678"/>
                <a:gd name="connsiteX37" fmla="*/ 4548578 w 5933139"/>
                <a:gd name="connsiteY37" fmla="*/ 5202797 h 6335678"/>
                <a:gd name="connsiteX38" fmla="*/ 4596546 w 5933139"/>
                <a:gd name="connsiteY38" fmla="*/ 5151456 h 6335678"/>
                <a:gd name="connsiteX39" fmla="*/ 4643016 w 5933139"/>
                <a:gd name="connsiteY39" fmla="*/ 5103300 h 6335678"/>
                <a:gd name="connsiteX40" fmla="*/ 4739515 w 5933139"/>
                <a:gd name="connsiteY40" fmla="*/ 5013172 h 6335678"/>
                <a:gd name="connsiteX41" fmla="*/ 4842198 w 5933139"/>
                <a:gd name="connsiteY41" fmla="*/ 4930164 h 6335678"/>
                <a:gd name="connsiteX42" fmla="*/ 5071360 w 5933139"/>
                <a:gd name="connsiteY42" fmla="*/ 4780449 h 6335678"/>
                <a:gd name="connsiteX43" fmla="*/ 5332001 w 5933139"/>
                <a:gd name="connsiteY43" fmla="*/ 4615932 h 6335678"/>
                <a:gd name="connsiteX44" fmla="*/ 5397396 w 5933139"/>
                <a:gd name="connsiteY44" fmla="*/ 4563655 h 6335678"/>
                <a:gd name="connsiteX45" fmla="*/ 5459417 w 5933139"/>
                <a:gd name="connsiteY45" fmla="*/ 4505380 h 6335678"/>
                <a:gd name="connsiteX46" fmla="*/ 5567159 w 5933139"/>
                <a:gd name="connsiteY46" fmla="*/ 4374029 h 6335678"/>
                <a:gd name="connsiteX47" fmla="*/ 5651292 w 5933139"/>
                <a:gd name="connsiteY47" fmla="*/ 4231810 h 6335678"/>
                <a:gd name="connsiteX48" fmla="*/ 5716686 w 5933139"/>
                <a:gd name="connsiteY48" fmla="*/ 4085655 h 6335678"/>
                <a:gd name="connsiteX49" fmla="*/ 5820681 w 5933139"/>
                <a:gd name="connsiteY49" fmla="*/ 3791848 h 6335678"/>
                <a:gd name="connsiteX50" fmla="*/ 5898629 w 5933139"/>
                <a:gd name="connsiteY50" fmla="*/ 3487922 h 6335678"/>
                <a:gd name="connsiteX51" fmla="*/ 5932170 w 5933139"/>
                <a:gd name="connsiteY51" fmla="*/ 3174066 h 6335678"/>
                <a:gd name="connsiteX52" fmla="*/ 5872209 w 5933139"/>
                <a:gd name="connsiteY52" fmla="*/ 2545978 h 6335678"/>
                <a:gd name="connsiteX53" fmla="*/ 5852909 w 5933139"/>
                <a:gd name="connsiteY53" fmla="*/ 2469528 h 6335678"/>
                <a:gd name="connsiteX54" fmla="*/ 5507386 w 5933139"/>
                <a:gd name="connsiteY54" fmla="*/ 3724580 h 6335678"/>
                <a:gd name="connsiteX55" fmla="*/ 5453609 w 5933139"/>
                <a:gd name="connsiteY55" fmla="*/ 3989906 h 6335678"/>
                <a:gd name="connsiteX56" fmla="*/ 5344181 w 5933139"/>
                <a:gd name="connsiteY56" fmla="*/ 4220380 h 6335678"/>
                <a:gd name="connsiteX57" fmla="*/ 5171419 w 5933139"/>
                <a:gd name="connsiteY57" fmla="*/ 4388644 h 6335678"/>
                <a:gd name="connsiteX58" fmla="*/ 5057868 w 5933139"/>
                <a:gd name="connsiteY58" fmla="*/ 4453851 h 6335678"/>
                <a:gd name="connsiteX59" fmla="*/ 4930265 w 5933139"/>
                <a:gd name="connsiteY59" fmla="*/ 4516810 h 6335678"/>
                <a:gd name="connsiteX60" fmla="*/ 4660067 w 5933139"/>
                <a:gd name="connsiteY60" fmla="*/ 4664276 h 6335678"/>
                <a:gd name="connsiteX61" fmla="*/ 4408794 w 5933139"/>
                <a:gd name="connsiteY61" fmla="*/ 4857836 h 6335678"/>
                <a:gd name="connsiteX62" fmla="*/ 4352207 w 5933139"/>
                <a:gd name="connsiteY62" fmla="*/ 4911988 h 6335678"/>
                <a:gd name="connsiteX63" fmla="*/ 4299366 w 5933139"/>
                <a:gd name="connsiteY63" fmla="*/ 4965390 h 6335678"/>
                <a:gd name="connsiteX64" fmla="*/ 4197621 w 5933139"/>
                <a:gd name="connsiteY64" fmla="*/ 5074257 h 6335678"/>
                <a:gd name="connsiteX65" fmla="*/ 4008744 w 5933139"/>
                <a:gd name="connsiteY65" fmla="*/ 5297985 h 6335678"/>
                <a:gd name="connsiteX66" fmla="*/ 3917304 w 5933139"/>
                <a:gd name="connsiteY66" fmla="*/ 5409100 h 6335678"/>
                <a:gd name="connsiteX67" fmla="*/ 3826052 w 5933139"/>
                <a:gd name="connsiteY67" fmla="*/ 5518153 h 6335678"/>
                <a:gd name="connsiteX68" fmla="*/ 3637925 w 5933139"/>
                <a:gd name="connsiteY68" fmla="*/ 5725017 h 6335678"/>
                <a:gd name="connsiteX69" fmla="*/ 3433497 w 5933139"/>
                <a:gd name="connsiteY69" fmla="*/ 5906586 h 6335678"/>
                <a:gd name="connsiteX70" fmla="*/ 3204522 w 5933139"/>
                <a:gd name="connsiteY70" fmla="*/ 6046744 h 6335678"/>
                <a:gd name="connsiteX71" fmla="*/ 2950439 w 5933139"/>
                <a:gd name="connsiteY71" fmla="*/ 6129190 h 6335678"/>
                <a:gd name="connsiteX72" fmla="*/ 2816839 w 5933139"/>
                <a:gd name="connsiteY72" fmla="*/ 6146428 h 6335678"/>
                <a:gd name="connsiteX73" fmla="*/ 2749009 w 5933139"/>
                <a:gd name="connsiteY73" fmla="*/ 6149051 h 6335678"/>
                <a:gd name="connsiteX74" fmla="*/ 2678930 w 5933139"/>
                <a:gd name="connsiteY74" fmla="*/ 6148677 h 6335678"/>
                <a:gd name="connsiteX75" fmla="*/ 2125793 w 5933139"/>
                <a:gd name="connsiteY75" fmla="*/ 6065481 h 6335678"/>
                <a:gd name="connsiteX76" fmla="*/ 1610506 w 5933139"/>
                <a:gd name="connsiteY76" fmla="*/ 5851310 h 6335678"/>
                <a:gd name="connsiteX77" fmla="*/ 1373099 w 5933139"/>
                <a:gd name="connsiteY77" fmla="*/ 5706279 h 6335678"/>
                <a:gd name="connsiteX78" fmla="*/ 1315949 w 5933139"/>
                <a:gd name="connsiteY78" fmla="*/ 5666743 h 6335678"/>
                <a:gd name="connsiteX79" fmla="*/ 1259923 w 5933139"/>
                <a:gd name="connsiteY79" fmla="*/ 5625894 h 6335678"/>
                <a:gd name="connsiteX80" fmla="*/ 1204647 w 5933139"/>
                <a:gd name="connsiteY80" fmla="*/ 5583922 h 6335678"/>
                <a:gd name="connsiteX81" fmla="*/ 1150308 w 5933139"/>
                <a:gd name="connsiteY81" fmla="*/ 5540826 h 6335678"/>
                <a:gd name="connsiteX82" fmla="*/ 751569 w 5933139"/>
                <a:gd name="connsiteY82" fmla="*/ 5158015 h 6335678"/>
                <a:gd name="connsiteX83" fmla="*/ 663315 w 5933139"/>
                <a:gd name="connsiteY83" fmla="*/ 5052146 h 6335678"/>
                <a:gd name="connsiteX84" fmla="*/ 580869 w 5933139"/>
                <a:gd name="connsiteY84" fmla="*/ 4942718 h 6335678"/>
                <a:gd name="connsiteX85" fmla="*/ 432279 w 5933139"/>
                <a:gd name="connsiteY85" fmla="*/ 4713369 h 6335678"/>
                <a:gd name="connsiteX86" fmla="*/ 205553 w 5933139"/>
                <a:gd name="connsiteY86" fmla="*/ 4219443 h 6335678"/>
                <a:gd name="connsiteX87" fmla="*/ 79448 w 5933139"/>
                <a:gd name="connsiteY87" fmla="*/ 3693850 h 6335678"/>
                <a:gd name="connsiteX88" fmla="*/ 53590 w 5933139"/>
                <a:gd name="connsiteY88" fmla="*/ 3425339 h 6335678"/>
                <a:gd name="connsiteX89" fmla="*/ 49655 w 5933139"/>
                <a:gd name="connsiteY89" fmla="*/ 3155890 h 6335678"/>
                <a:gd name="connsiteX90" fmla="*/ 67830 w 5933139"/>
                <a:gd name="connsiteY90" fmla="*/ 2886817 h 6335678"/>
                <a:gd name="connsiteX91" fmla="*/ 108679 w 5933139"/>
                <a:gd name="connsiteY91" fmla="*/ 2619992 h 6335678"/>
                <a:gd name="connsiteX92" fmla="*/ 263077 w 5933139"/>
                <a:gd name="connsiteY92" fmla="*/ 2101520 h 6335678"/>
                <a:gd name="connsiteX93" fmla="*/ 837575 w 5933139"/>
                <a:gd name="connsiteY93" fmla="*/ 1186370 h 6335678"/>
                <a:gd name="connsiteX94" fmla="*/ 1031698 w 5933139"/>
                <a:gd name="connsiteY94" fmla="*/ 996932 h 6335678"/>
                <a:gd name="connsiteX95" fmla="*/ 1236688 w 5933139"/>
                <a:gd name="connsiteY95" fmla="*/ 819298 h 6335678"/>
                <a:gd name="connsiteX96" fmla="*/ 1687143 w 5933139"/>
                <a:gd name="connsiteY96" fmla="*/ 511438 h 6335678"/>
                <a:gd name="connsiteX97" fmla="*/ 2196246 w 5933139"/>
                <a:gd name="connsiteY97" fmla="*/ 300639 h 6335678"/>
                <a:gd name="connsiteX98" fmla="*/ 2745823 w 5933139"/>
                <a:gd name="connsiteY98" fmla="*/ 229248 h 6335678"/>
                <a:gd name="connsiteX99" fmla="*/ 3019206 w 5933139"/>
                <a:gd name="connsiteY99" fmla="*/ 252108 h 6335678"/>
                <a:gd name="connsiteX100" fmla="*/ 3288092 w 5933139"/>
                <a:gd name="connsiteY100" fmla="*/ 313006 h 6335678"/>
                <a:gd name="connsiteX101" fmla="*/ 3548172 w 5933139"/>
                <a:gd name="connsiteY101" fmla="*/ 407069 h 6335678"/>
                <a:gd name="connsiteX102" fmla="*/ 3611505 w 5933139"/>
                <a:gd name="connsiteY102" fmla="*/ 435176 h 6335678"/>
                <a:gd name="connsiteX103" fmla="*/ 3674089 w 5933139"/>
                <a:gd name="connsiteY103" fmla="*/ 464968 h 6335678"/>
                <a:gd name="connsiteX104" fmla="*/ 3735736 w 5933139"/>
                <a:gd name="connsiteY104" fmla="*/ 496823 h 6335678"/>
                <a:gd name="connsiteX105" fmla="*/ 3796634 w 5933139"/>
                <a:gd name="connsiteY105" fmla="*/ 530176 h 6335678"/>
                <a:gd name="connsiteX106" fmla="*/ 4251585 w 5933139"/>
                <a:gd name="connsiteY106" fmla="*/ 847405 h 6335678"/>
                <a:gd name="connsiteX107" fmla="*/ 4644515 w 5933139"/>
                <a:gd name="connsiteY107" fmla="*/ 1236775 h 6335678"/>
                <a:gd name="connsiteX108" fmla="*/ 4816527 w 5933139"/>
                <a:gd name="connsiteY108" fmla="*/ 1451883 h 6335678"/>
                <a:gd name="connsiteX109" fmla="*/ 4970738 w 5933139"/>
                <a:gd name="connsiteY109" fmla="*/ 1678610 h 6335678"/>
                <a:gd name="connsiteX110" fmla="*/ 5223885 w 5933139"/>
                <a:gd name="connsiteY110" fmla="*/ 2159232 h 6335678"/>
                <a:gd name="connsiteX111" fmla="*/ 5395709 w 5933139"/>
                <a:gd name="connsiteY111" fmla="*/ 2666087 h 6335678"/>
                <a:gd name="connsiteX112" fmla="*/ 5458855 w 5933139"/>
                <a:gd name="connsiteY112" fmla="*/ 2924292 h 6335678"/>
                <a:gd name="connsiteX113" fmla="*/ 5499142 w 5933139"/>
                <a:gd name="connsiteY113" fmla="*/ 3186995 h 6335678"/>
                <a:gd name="connsiteX114" fmla="*/ 5516755 w 5933139"/>
                <a:gd name="connsiteY114" fmla="*/ 3454007 h 6335678"/>
                <a:gd name="connsiteX115" fmla="*/ 5507386 w 5933139"/>
                <a:gd name="connsiteY115" fmla="*/ 3724580 h 633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5933139" h="6335678">
                  <a:moveTo>
                    <a:pt x="5852909" y="2469528"/>
                  </a:moveTo>
                  <a:lnTo>
                    <a:pt x="5830799" y="2394015"/>
                  </a:lnTo>
                  <a:lnTo>
                    <a:pt x="5805878" y="2319439"/>
                  </a:lnTo>
                  <a:cubicBezTo>
                    <a:pt x="5797446" y="2294705"/>
                    <a:pt x="5787890" y="2270346"/>
                    <a:pt x="5778708" y="2245800"/>
                  </a:cubicBezTo>
                  <a:cubicBezTo>
                    <a:pt x="5740858" y="2148364"/>
                    <a:pt x="5699073" y="2052614"/>
                    <a:pt x="5652978" y="1959675"/>
                  </a:cubicBezTo>
                  <a:cubicBezTo>
                    <a:pt x="5559664" y="1773985"/>
                    <a:pt x="5450986" y="1597663"/>
                    <a:pt x="5327691" y="1432958"/>
                  </a:cubicBezTo>
                  <a:cubicBezTo>
                    <a:pt x="5204960" y="1268067"/>
                    <a:pt x="5068362" y="1114980"/>
                    <a:pt x="4921458" y="973322"/>
                  </a:cubicBezTo>
                  <a:cubicBezTo>
                    <a:pt x="4774742" y="831665"/>
                    <a:pt x="4616408" y="703125"/>
                    <a:pt x="4450018" y="586764"/>
                  </a:cubicBezTo>
                  <a:cubicBezTo>
                    <a:pt x="4366822" y="528489"/>
                    <a:pt x="4281003" y="474337"/>
                    <a:pt x="4193311" y="423558"/>
                  </a:cubicBezTo>
                  <a:cubicBezTo>
                    <a:pt x="4105806" y="372404"/>
                    <a:pt x="4015865" y="325560"/>
                    <a:pt x="3924237" y="281901"/>
                  </a:cubicBezTo>
                  <a:cubicBezTo>
                    <a:pt x="3740983" y="195333"/>
                    <a:pt x="3549483" y="125067"/>
                    <a:pt x="3352175" y="75786"/>
                  </a:cubicBezTo>
                  <a:cubicBezTo>
                    <a:pt x="3253428" y="51240"/>
                    <a:pt x="3153368" y="31565"/>
                    <a:pt x="3051997" y="19011"/>
                  </a:cubicBezTo>
                  <a:cubicBezTo>
                    <a:pt x="2950814" y="5895"/>
                    <a:pt x="2848506" y="-851"/>
                    <a:pt x="2745823" y="86"/>
                  </a:cubicBezTo>
                  <a:cubicBezTo>
                    <a:pt x="2543643" y="1585"/>
                    <a:pt x="2341838" y="20135"/>
                    <a:pt x="2141720" y="55550"/>
                  </a:cubicBezTo>
                  <a:cubicBezTo>
                    <a:pt x="1941976" y="91339"/>
                    <a:pt x="1743356" y="143055"/>
                    <a:pt x="1551295" y="216319"/>
                  </a:cubicBezTo>
                  <a:cubicBezTo>
                    <a:pt x="1359233" y="289396"/>
                    <a:pt x="1173917" y="383459"/>
                    <a:pt x="1001718" y="498134"/>
                  </a:cubicBezTo>
                  <a:cubicBezTo>
                    <a:pt x="915712" y="555659"/>
                    <a:pt x="832141" y="617119"/>
                    <a:pt x="754755" y="685886"/>
                  </a:cubicBezTo>
                  <a:cubicBezTo>
                    <a:pt x="677555" y="754841"/>
                    <a:pt x="604666" y="828293"/>
                    <a:pt x="533462" y="903056"/>
                  </a:cubicBezTo>
                  <a:cubicBezTo>
                    <a:pt x="323413" y="1125660"/>
                    <a:pt x="143906" y="1376370"/>
                    <a:pt x="0" y="1646568"/>
                  </a:cubicBezTo>
                  <a:lnTo>
                    <a:pt x="0" y="4709059"/>
                  </a:lnTo>
                  <a:cubicBezTo>
                    <a:pt x="37850" y="4776702"/>
                    <a:pt x="78136" y="4843033"/>
                    <a:pt x="120671" y="4907491"/>
                  </a:cubicBezTo>
                  <a:cubicBezTo>
                    <a:pt x="234034" y="5078941"/>
                    <a:pt x="365198" y="5239336"/>
                    <a:pt x="507979" y="5384178"/>
                  </a:cubicBezTo>
                  <a:cubicBezTo>
                    <a:pt x="650948" y="5529395"/>
                    <a:pt x="805909" y="5662059"/>
                    <a:pt x="972112" y="5778607"/>
                  </a:cubicBezTo>
                  <a:cubicBezTo>
                    <a:pt x="1055308" y="5836881"/>
                    <a:pt x="1141314" y="5890846"/>
                    <a:pt x="1229943" y="5939939"/>
                  </a:cubicBezTo>
                  <a:cubicBezTo>
                    <a:pt x="1318385" y="5989406"/>
                    <a:pt x="1409450" y="6033815"/>
                    <a:pt x="1502389" y="6073913"/>
                  </a:cubicBezTo>
                  <a:cubicBezTo>
                    <a:pt x="1874145" y="6233559"/>
                    <a:pt x="2272884" y="6320689"/>
                    <a:pt x="2673870" y="6333993"/>
                  </a:cubicBezTo>
                  <a:lnTo>
                    <a:pt x="2749196" y="6335679"/>
                  </a:lnTo>
                  <a:lnTo>
                    <a:pt x="2787983" y="6335492"/>
                  </a:lnTo>
                  <a:lnTo>
                    <a:pt x="2826770" y="6334368"/>
                  </a:lnTo>
                  <a:cubicBezTo>
                    <a:pt x="2878486" y="6332494"/>
                    <a:pt x="2930390" y="6327247"/>
                    <a:pt x="2981918" y="6319939"/>
                  </a:cubicBezTo>
                  <a:cubicBezTo>
                    <a:pt x="3085163" y="6304949"/>
                    <a:pt x="3187096" y="6278529"/>
                    <a:pt x="3285282" y="6241803"/>
                  </a:cubicBezTo>
                  <a:cubicBezTo>
                    <a:pt x="3383467" y="6205265"/>
                    <a:pt x="3477530" y="6158608"/>
                    <a:pt x="3566347" y="6104831"/>
                  </a:cubicBezTo>
                  <a:cubicBezTo>
                    <a:pt x="3655164" y="6051053"/>
                    <a:pt x="3739109" y="5990905"/>
                    <a:pt x="3818369" y="5926823"/>
                  </a:cubicBezTo>
                  <a:cubicBezTo>
                    <a:pt x="3897630" y="5862739"/>
                    <a:pt x="3973143" y="5795471"/>
                    <a:pt x="4044908" y="5726329"/>
                  </a:cubicBezTo>
                  <a:cubicBezTo>
                    <a:pt x="4080884" y="5691852"/>
                    <a:pt x="4116299" y="5656999"/>
                    <a:pt x="4151151" y="5622147"/>
                  </a:cubicBezTo>
                  <a:cubicBezTo>
                    <a:pt x="4185816" y="5586920"/>
                    <a:pt x="4220106" y="5552068"/>
                    <a:pt x="4253834" y="5516841"/>
                  </a:cubicBezTo>
                  <a:cubicBezTo>
                    <a:pt x="4321289" y="5446388"/>
                    <a:pt x="4387808" y="5376871"/>
                    <a:pt x="4452453" y="5306979"/>
                  </a:cubicBezTo>
                  <a:lnTo>
                    <a:pt x="4548578" y="5202797"/>
                  </a:lnTo>
                  <a:lnTo>
                    <a:pt x="4596546" y="5151456"/>
                  </a:lnTo>
                  <a:cubicBezTo>
                    <a:pt x="4612661" y="5134592"/>
                    <a:pt x="4627276" y="5119040"/>
                    <a:pt x="4643016" y="5103300"/>
                  </a:cubicBezTo>
                  <a:cubicBezTo>
                    <a:pt x="4674308" y="5072196"/>
                    <a:pt x="4706162" y="5041841"/>
                    <a:pt x="4739515" y="5013172"/>
                  </a:cubicBezTo>
                  <a:cubicBezTo>
                    <a:pt x="4772493" y="4984128"/>
                    <a:pt x="4806596" y="4956397"/>
                    <a:pt x="4842198" y="4930164"/>
                  </a:cubicBezTo>
                  <a:cubicBezTo>
                    <a:pt x="4913026" y="4876949"/>
                    <a:pt x="4988914" y="4828980"/>
                    <a:pt x="5071360" y="4780449"/>
                  </a:cubicBezTo>
                  <a:cubicBezTo>
                    <a:pt x="5153243" y="4731544"/>
                    <a:pt x="5243372" y="4682076"/>
                    <a:pt x="5332001" y="4615932"/>
                  </a:cubicBezTo>
                  <a:cubicBezTo>
                    <a:pt x="5354111" y="4599443"/>
                    <a:pt x="5376035" y="4582205"/>
                    <a:pt x="5397396" y="4563655"/>
                  </a:cubicBezTo>
                  <a:cubicBezTo>
                    <a:pt x="5418757" y="4545104"/>
                    <a:pt x="5439368" y="4525617"/>
                    <a:pt x="5459417" y="4505380"/>
                  </a:cubicBezTo>
                  <a:cubicBezTo>
                    <a:pt x="5499329" y="4464719"/>
                    <a:pt x="5535493" y="4420311"/>
                    <a:pt x="5567159" y="4374029"/>
                  </a:cubicBezTo>
                  <a:cubicBezTo>
                    <a:pt x="5599388" y="4328121"/>
                    <a:pt x="5626558" y="4279965"/>
                    <a:pt x="5651292" y="4231810"/>
                  </a:cubicBezTo>
                  <a:cubicBezTo>
                    <a:pt x="5675651" y="4183466"/>
                    <a:pt x="5697012" y="4134561"/>
                    <a:pt x="5716686" y="4085655"/>
                  </a:cubicBezTo>
                  <a:cubicBezTo>
                    <a:pt x="5756223" y="3987845"/>
                    <a:pt x="5789576" y="3891158"/>
                    <a:pt x="5820681" y="3791848"/>
                  </a:cubicBezTo>
                  <a:cubicBezTo>
                    <a:pt x="5851972" y="3692726"/>
                    <a:pt x="5878955" y="3591167"/>
                    <a:pt x="5898629" y="3487922"/>
                  </a:cubicBezTo>
                  <a:cubicBezTo>
                    <a:pt x="5918116" y="3384490"/>
                    <a:pt x="5929172" y="3279372"/>
                    <a:pt x="5932170" y="3174066"/>
                  </a:cubicBezTo>
                  <a:cubicBezTo>
                    <a:pt x="5937604" y="2963454"/>
                    <a:pt x="5920552" y="2750968"/>
                    <a:pt x="5872209" y="2545978"/>
                  </a:cubicBezTo>
                  <a:cubicBezTo>
                    <a:pt x="5865838" y="2520307"/>
                    <a:pt x="5860029" y="2494637"/>
                    <a:pt x="5852909" y="2469528"/>
                  </a:cubicBezTo>
                  <a:close/>
                  <a:moveTo>
                    <a:pt x="5507386" y="3724580"/>
                  </a:moveTo>
                  <a:cubicBezTo>
                    <a:pt x="5497830" y="3814521"/>
                    <a:pt x="5480591" y="3905586"/>
                    <a:pt x="5453609" y="3989906"/>
                  </a:cubicBezTo>
                  <a:cubicBezTo>
                    <a:pt x="5426439" y="4074413"/>
                    <a:pt x="5390088" y="4152924"/>
                    <a:pt x="5344181" y="4220380"/>
                  </a:cubicBezTo>
                  <a:cubicBezTo>
                    <a:pt x="5297898" y="4287835"/>
                    <a:pt x="5241311" y="4342549"/>
                    <a:pt x="5171419" y="4388644"/>
                  </a:cubicBezTo>
                  <a:cubicBezTo>
                    <a:pt x="5136755" y="4411879"/>
                    <a:pt x="5098342" y="4433052"/>
                    <a:pt x="5057868" y="4453851"/>
                  </a:cubicBezTo>
                  <a:cubicBezTo>
                    <a:pt x="5017395" y="4474837"/>
                    <a:pt x="4974298" y="4495449"/>
                    <a:pt x="4930265" y="4516810"/>
                  </a:cubicBezTo>
                  <a:cubicBezTo>
                    <a:pt x="4841823" y="4559719"/>
                    <a:pt x="4748696" y="4607126"/>
                    <a:pt x="4660067" y="4664276"/>
                  </a:cubicBezTo>
                  <a:cubicBezTo>
                    <a:pt x="4571251" y="4721238"/>
                    <a:pt x="4486181" y="4786071"/>
                    <a:pt x="4408794" y="4857836"/>
                  </a:cubicBezTo>
                  <a:cubicBezTo>
                    <a:pt x="4389682" y="4875637"/>
                    <a:pt x="4370008" y="4894375"/>
                    <a:pt x="4352207" y="4911988"/>
                  </a:cubicBezTo>
                  <a:lnTo>
                    <a:pt x="4299366" y="4965390"/>
                  </a:lnTo>
                  <a:cubicBezTo>
                    <a:pt x="4264514" y="5001179"/>
                    <a:pt x="4230599" y="5037531"/>
                    <a:pt x="4197621" y="5074257"/>
                  </a:cubicBezTo>
                  <a:cubicBezTo>
                    <a:pt x="4131664" y="5147896"/>
                    <a:pt x="4070204" y="5223784"/>
                    <a:pt x="4008744" y="5297985"/>
                  </a:cubicBezTo>
                  <a:lnTo>
                    <a:pt x="3917304" y="5409100"/>
                  </a:lnTo>
                  <a:cubicBezTo>
                    <a:pt x="3886949" y="5446013"/>
                    <a:pt x="3856782" y="5482364"/>
                    <a:pt x="3826052" y="5518153"/>
                  </a:cubicBezTo>
                  <a:cubicBezTo>
                    <a:pt x="3764592" y="5589544"/>
                    <a:pt x="3702758" y="5659435"/>
                    <a:pt x="3637925" y="5725017"/>
                  </a:cubicBezTo>
                  <a:cubicBezTo>
                    <a:pt x="3573093" y="5790412"/>
                    <a:pt x="3505637" y="5852059"/>
                    <a:pt x="3433497" y="5906586"/>
                  </a:cubicBezTo>
                  <a:cubicBezTo>
                    <a:pt x="3361544" y="5961112"/>
                    <a:pt x="3285469" y="6009268"/>
                    <a:pt x="3204522" y="6046744"/>
                  </a:cubicBezTo>
                  <a:cubicBezTo>
                    <a:pt x="3123763" y="6084594"/>
                    <a:pt x="3038506" y="6112513"/>
                    <a:pt x="2950439" y="6129190"/>
                  </a:cubicBezTo>
                  <a:cubicBezTo>
                    <a:pt x="2906405" y="6137809"/>
                    <a:pt x="2861810" y="6143055"/>
                    <a:pt x="2816839" y="6146428"/>
                  </a:cubicBezTo>
                  <a:cubicBezTo>
                    <a:pt x="2794354" y="6147927"/>
                    <a:pt x="2771681" y="6148677"/>
                    <a:pt x="2749009" y="6149051"/>
                  </a:cubicBezTo>
                  <a:lnTo>
                    <a:pt x="2678930" y="6148677"/>
                  </a:lnTo>
                  <a:cubicBezTo>
                    <a:pt x="2491927" y="6144367"/>
                    <a:pt x="2305675" y="6116260"/>
                    <a:pt x="2125793" y="6065481"/>
                  </a:cubicBezTo>
                  <a:cubicBezTo>
                    <a:pt x="1945911" y="6014515"/>
                    <a:pt x="1773524" y="5940501"/>
                    <a:pt x="1610506" y="5851310"/>
                  </a:cubicBezTo>
                  <a:cubicBezTo>
                    <a:pt x="1528997" y="5806714"/>
                    <a:pt x="1449924" y="5757808"/>
                    <a:pt x="1373099" y="5706279"/>
                  </a:cubicBezTo>
                  <a:lnTo>
                    <a:pt x="1315949" y="5666743"/>
                  </a:lnTo>
                  <a:lnTo>
                    <a:pt x="1259923" y="5625894"/>
                  </a:lnTo>
                  <a:lnTo>
                    <a:pt x="1204647" y="5583922"/>
                  </a:lnTo>
                  <a:cubicBezTo>
                    <a:pt x="1186284" y="5569869"/>
                    <a:pt x="1168483" y="5555066"/>
                    <a:pt x="1150308" y="5540826"/>
                  </a:cubicBezTo>
                  <a:cubicBezTo>
                    <a:pt x="1006402" y="5424839"/>
                    <a:pt x="872615" y="5296860"/>
                    <a:pt x="751569" y="5158015"/>
                  </a:cubicBezTo>
                  <a:cubicBezTo>
                    <a:pt x="721214" y="5123350"/>
                    <a:pt x="691983" y="5087935"/>
                    <a:pt x="663315" y="5052146"/>
                  </a:cubicBezTo>
                  <a:cubicBezTo>
                    <a:pt x="635021" y="5016170"/>
                    <a:pt x="607289" y="4980006"/>
                    <a:pt x="580869" y="4942718"/>
                  </a:cubicBezTo>
                  <a:cubicBezTo>
                    <a:pt x="527654" y="4868517"/>
                    <a:pt x="478186" y="4791880"/>
                    <a:pt x="432279" y="4713369"/>
                  </a:cubicBezTo>
                  <a:cubicBezTo>
                    <a:pt x="340651" y="4556159"/>
                    <a:pt x="264764" y="4390330"/>
                    <a:pt x="205553" y="4219443"/>
                  </a:cubicBezTo>
                  <a:cubicBezTo>
                    <a:pt x="146154" y="4048555"/>
                    <a:pt x="104369" y="3872045"/>
                    <a:pt x="79448" y="3693850"/>
                  </a:cubicBezTo>
                  <a:cubicBezTo>
                    <a:pt x="67268" y="3604659"/>
                    <a:pt x="58087" y="3515092"/>
                    <a:pt x="53590" y="3425339"/>
                  </a:cubicBezTo>
                  <a:cubicBezTo>
                    <a:pt x="47969" y="3335585"/>
                    <a:pt x="47406" y="3245644"/>
                    <a:pt x="49655" y="3155890"/>
                  </a:cubicBezTo>
                  <a:cubicBezTo>
                    <a:pt x="52278" y="3066137"/>
                    <a:pt x="58274" y="2976383"/>
                    <a:pt x="67830" y="2886817"/>
                  </a:cubicBezTo>
                  <a:cubicBezTo>
                    <a:pt x="77761" y="2797438"/>
                    <a:pt x="91253" y="2708246"/>
                    <a:pt x="108679" y="2619992"/>
                  </a:cubicBezTo>
                  <a:cubicBezTo>
                    <a:pt x="143906" y="2443108"/>
                    <a:pt x="195809" y="2269409"/>
                    <a:pt x="263077" y="2101520"/>
                  </a:cubicBezTo>
                  <a:cubicBezTo>
                    <a:pt x="397614" y="1765740"/>
                    <a:pt x="593048" y="1453382"/>
                    <a:pt x="837575" y="1186370"/>
                  </a:cubicBezTo>
                  <a:cubicBezTo>
                    <a:pt x="898473" y="1119289"/>
                    <a:pt x="964242" y="1056893"/>
                    <a:pt x="1031698" y="996932"/>
                  </a:cubicBezTo>
                  <a:cubicBezTo>
                    <a:pt x="1099154" y="936784"/>
                    <a:pt x="1166235" y="876261"/>
                    <a:pt x="1236688" y="819298"/>
                  </a:cubicBezTo>
                  <a:cubicBezTo>
                    <a:pt x="1377221" y="704999"/>
                    <a:pt x="1526935" y="600442"/>
                    <a:pt x="1687143" y="511438"/>
                  </a:cubicBezTo>
                  <a:cubicBezTo>
                    <a:pt x="1847163" y="422621"/>
                    <a:pt x="2017676" y="348795"/>
                    <a:pt x="2196246" y="300639"/>
                  </a:cubicBezTo>
                  <a:cubicBezTo>
                    <a:pt x="2374629" y="251921"/>
                    <a:pt x="2560320" y="227749"/>
                    <a:pt x="2745823" y="229248"/>
                  </a:cubicBezTo>
                  <a:cubicBezTo>
                    <a:pt x="2837076" y="230372"/>
                    <a:pt x="2928516" y="238055"/>
                    <a:pt x="3019206" y="252108"/>
                  </a:cubicBezTo>
                  <a:cubicBezTo>
                    <a:pt x="3109710" y="266724"/>
                    <a:pt x="3199650" y="286773"/>
                    <a:pt x="3288092" y="313006"/>
                  </a:cubicBezTo>
                  <a:cubicBezTo>
                    <a:pt x="3376347" y="339426"/>
                    <a:pt x="3463477" y="370343"/>
                    <a:pt x="3548172" y="407069"/>
                  </a:cubicBezTo>
                  <a:cubicBezTo>
                    <a:pt x="3569345" y="416438"/>
                    <a:pt x="3590519" y="425432"/>
                    <a:pt x="3611505" y="435176"/>
                  </a:cubicBezTo>
                  <a:lnTo>
                    <a:pt x="3674089" y="464968"/>
                  </a:lnTo>
                  <a:lnTo>
                    <a:pt x="3735736" y="496823"/>
                  </a:lnTo>
                  <a:cubicBezTo>
                    <a:pt x="3756160" y="507690"/>
                    <a:pt x="3776397" y="519120"/>
                    <a:pt x="3796634" y="530176"/>
                  </a:cubicBezTo>
                  <a:cubicBezTo>
                    <a:pt x="3957965" y="621054"/>
                    <a:pt x="4110303" y="728046"/>
                    <a:pt x="4251585" y="847405"/>
                  </a:cubicBezTo>
                  <a:cubicBezTo>
                    <a:pt x="4393242" y="966390"/>
                    <a:pt x="4524781" y="1096991"/>
                    <a:pt x="4644515" y="1236775"/>
                  </a:cubicBezTo>
                  <a:cubicBezTo>
                    <a:pt x="4704663" y="1306479"/>
                    <a:pt x="4762375" y="1378057"/>
                    <a:pt x="4816527" y="1451883"/>
                  </a:cubicBezTo>
                  <a:cubicBezTo>
                    <a:pt x="4870679" y="1525897"/>
                    <a:pt x="4922020" y="1601598"/>
                    <a:pt x="4970738" y="1678610"/>
                  </a:cubicBezTo>
                  <a:cubicBezTo>
                    <a:pt x="5067799" y="1833008"/>
                    <a:pt x="5152494" y="1993965"/>
                    <a:pt x="5223885" y="2159232"/>
                  </a:cubicBezTo>
                  <a:cubicBezTo>
                    <a:pt x="5295275" y="2324686"/>
                    <a:pt x="5349615" y="2495199"/>
                    <a:pt x="5395709" y="2666087"/>
                  </a:cubicBezTo>
                  <a:cubicBezTo>
                    <a:pt x="5418757" y="2751718"/>
                    <a:pt x="5440680" y="2837537"/>
                    <a:pt x="5458855" y="2924292"/>
                  </a:cubicBezTo>
                  <a:cubicBezTo>
                    <a:pt x="5477406" y="3011048"/>
                    <a:pt x="5490522" y="3098740"/>
                    <a:pt x="5499142" y="3186995"/>
                  </a:cubicBezTo>
                  <a:cubicBezTo>
                    <a:pt x="5507761" y="3275250"/>
                    <a:pt x="5513944" y="3364254"/>
                    <a:pt x="5516755" y="3454007"/>
                  </a:cubicBezTo>
                  <a:cubicBezTo>
                    <a:pt x="5518629" y="3543761"/>
                    <a:pt x="5516755" y="3634264"/>
                    <a:pt x="5507386" y="3724580"/>
                  </a:cubicBezTo>
                  <a:close/>
                </a:path>
              </a:pathLst>
            </a:custGeom>
            <a:solidFill>
              <a:schemeClr val="bg1">
                <a:alpha val="30000"/>
              </a:schemeClr>
            </a:solidFill>
            <a:ln w="18736"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C7E50BFD-51AC-4ACE-820C-A285E66723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41478"/>
              <a:ext cx="5953893" cy="6434152"/>
            </a:xfrm>
            <a:custGeom>
              <a:avLst/>
              <a:gdLst>
                <a:gd name="connsiteX0" fmla="*/ 2739452 w 5953893"/>
                <a:gd name="connsiteY0" fmla="*/ 0 h 6434152"/>
                <a:gd name="connsiteX1" fmla="*/ 0 w 5953893"/>
                <a:gd name="connsiteY1" fmla="*/ 1610693 h 6434152"/>
                <a:gd name="connsiteX2" fmla="*/ 0 w 5953893"/>
                <a:gd name="connsiteY2" fmla="*/ 4823273 h 6434152"/>
                <a:gd name="connsiteX3" fmla="*/ 352456 w 5953893"/>
                <a:gd name="connsiteY3" fmla="*/ 5326193 h 6434152"/>
                <a:gd name="connsiteX4" fmla="*/ 2739452 w 5953893"/>
                <a:gd name="connsiteY4" fmla="*/ 6434153 h 6434152"/>
                <a:gd name="connsiteX5" fmla="*/ 4618282 w 5953893"/>
                <a:gd name="connsiteY5" fmla="*/ 5167859 h 6434152"/>
                <a:gd name="connsiteX6" fmla="*/ 5860029 w 5953893"/>
                <a:gd name="connsiteY6" fmla="*/ 3948409 h 6434152"/>
                <a:gd name="connsiteX7" fmla="*/ 2739452 w 5953893"/>
                <a:gd name="connsiteY7" fmla="*/ 0 h 6434152"/>
                <a:gd name="connsiteX8" fmla="*/ 5317011 w 5953893"/>
                <a:gd name="connsiteY8" fmla="*/ 3797009 h 6434152"/>
                <a:gd name="connsiteX9" fmla="*/ 5176478 w 5953893"/>
                <a:gd name="connsiteY9" fmla="*/ 4100747 h 6434152"/>
                <a:gd name="connsiteX10" fmla="*/ 4942257 w 5953893"/>
                <a:gd name="connsiteY10" fmla="*/ 4250274 h 6434152"/>
                <a:gd name="connsiteX11" fmla="*/ 4216171 w 5953893"/>
                <a:gd name="connsiteY11" fmla="*/ 4773243 h 6434152"/>
                <a:gd name="connsiteX12" fmla="*/ 3905125 w 5953893"/>
                <a:gd name="connsiteY12" fmla="*/ 5105837 h 6434152"/>
                <a:gd name="connsiteX13" fmla="*/ 3308329 w 5953893"/>
                <a:gd name="connsiteY13" fmla="*/ 5682022 h 6434152"/>
                <a:gd name="connsiteX14" fmla="*/ 2739452 w 5953893"/>
                <a:gd name="connsiteY14" fmla="*/ 5870898 h 6434152"/>
                <a:gd name="connsiteX15" fmla="*/ 1647419 w 5953893"/>
                <a:gd name="connsiteY15" fmla="*/ 5625809 h 6434152"/>
                <a:gd name="connsiteX16" fmla="*/ 781175 w 5953893"/>
                <a:gd name="connsiteY16" fmla="*/ 4960620 h 6434152"/>
                <a:gd name="connsiteX17" fmla="*/ 312545 w 5953893"/>
                <a:gd name="connsiteY17" fmla="*/ 4165205 h 6434152"/>
                <a:gd name="connsiteX18" fmla="*/ 142032 w 5953893"/>
                <a:gd name="connsiteY18" fmla="*/ 3217451 h 6434152"/>
                <a:gd name="connsiteX19" fmla="*/ 347210 w 5953893"/>
                <a:gd name="connsiteY19" fmla="*/ 2181444 h 6434152"/>
                <a:gd name="connsiteX20" fmla="*/ 906155 w 5953893"/>
                <a:gd name="connsiteY20" fmla="*/ 1337497 h 6434152"/>
                <a:gd name="connsiteX21" fmla="*/ 2739265 w 5953893"/>
                <a:gd name="connsiteY21" fmla="*/ 563818 h 6434152"/>
                <a:gd name="connsiteX22" fmla="*/ 3849849 w 5953893"/>
                <a:gd name="connsiteY22" fmla="*/ 881796 h 6434152"/>
                <a:gd name="connsiteX23" fmla="*/ 4834515 w 5953893"/>
                <a:gd name="connsiteY23" fmla="*/ 1742419 h 6434152"/>
                <a:gd name="connsiteX24" fmla="*/ 5325256 w 5953893"/>
                <a:gd name="connsiteY24" fmla="*/ 2742076 h 6434152"/>
                <a:gd name="connsiteX25" fmla="*/ 5317011 w 5953893"/>
                <a:gd name="connsiteY25" fmla="*/ 3797009 h 643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53893" h="6434152">
                  <a:moveTo>
                    <a:pt x="2739452" y="0"/>
                  </a:moveTo>
                  <a:cubicBezTo>
                    <a:pt x="1568346" y="0"/>
                    <a:pt x="546204" y="647950"/>
                    <a:pt x="0" y="1610693"/>
                  </a:cubicBezTo>
                  <a:lnTo>
                    <a:pt x="0" y="4823273"/>
                  </a:lnTo>
                  <a:cubicBezTo>
                    <a:pt x="101746" y="5002593"/>
                    <a:pt x="219793" y="5171045"/>
                    <a:pt x="352456" y="5326193"/>
                  </a:cubicBezTo>
                  <a:cubicBezTo>
                    <a:pt x="932013" y="6005060"/>
                    <a:pt x="1786453" y="6434153"/>
                    <a:pt x="2739452" y="6434153"/>
                  </a:cubicBezTo>
                  <a:cubicBezTo>
                    <a:pt x="3612442" y="6434153"/>
                    <a:pt x="4046220" y="5750227"/>
                    <a:pt x="4618282" y="5167859"/>
                  </a:cubicBezTo>
                  <a:cubicBezTo>
                    <a:pt x="5190344" y="4585679"/>
                    <a:pt x="5621311" y="4803036"/>
                    <a:pt x="5860029" y="3948409"/>
                  </a:cubicBezTo>
                  <a:cubicBezTo>
                    <a:pt x="6403423" y="2003810"/>
                    <a:pt x="4485244" y="0"/>
                    <a:pt x="2739452" y="0"/>
                  </a:cubicBezTo>
                  <a:close/>
                  <a:moveTo>
                    <a:pt x="5317011" y="3797009"/>
                  </a:moveTo>
                  <a:cubicBezTo>
                    <a:pt x="5275976" y="3943538"/>
                    <a:pt x="5228756" y="4045658"/>
                    <a:pt x="5176478" y="4100747"/>
                  </a:cubicBezTo>
                  <a:cubicBezTo>
                    <a:pt x="5131883" y="4147591"/>
                    <a:pt x="5061991" y="4186004"/>
                    <a:pt x="4942257" y="4250274"/>
                  </a:cubicBezTo>
                  <a:cubicBezTo>
                    <a:pt x="4753381" y="4351458"/>
                    <a:pt x="4494613" y="4489929"/>
                    <a:pt x="4216171" y="4773243"/>
                  </a:cubicBezTo>
                  <a:cubicBezTo>
                    <a:pt x="4106555" y="4884733"/>
                    <a:pt x="4004247" y="4997159"/>
                    <a:pt x="3905125" y="5105837"/>
                  </a:cubicBezTo>
                  <a:cubicBezTo>
                    <a:pt x="3701071" y="5329753"/>
                    <a:pt x="3508260" y="5541302"/>
                    <a:pt x="3308329" y="5682022"/>
                  </a:cubicBezTo>
                  <a:cubicBezTo>
                    <a:pt x="3122826" y="5812624"/>
                    <a:pt x="2947441" y="5870898"/>
                    <a:pt x="2739452" y="5870898"/>
                  </a:cubicBezTo>
                  <a:cubicBezTo>
                    <a:pt x="2357765" y="5870898"/>
                    <a:pt x="1990319" y="5788452"/>
                    <a:pt x="1647419" y="5625809"/>
                  </a:cubicBezTo>
                  <a:cubicBezTo>
                    <a:pt x="1319509" y="5470286"/>
                    <a:pt x="1019893" y="5240187"/>
                    <a:pt x="781175" y="4960620"/>
                  </a:cubicBezTo>
                  <a:cubicBezTo>
                    <a:pt x="579370" y="4724151"/>
                    <a:pt x="421598" y="4456576"/>
                    <a:pt x="312545" y="4165205"/>
                  </a:cubicBezTo>
                  <a:cubicBezTo>
                    <a:pt x="199369" y="3863153"/>
                    <a:pt x="142032" y="3544237"/>
                    <a:pt x="142032" y="3217451"/>
                  </a:cubicBezTo>
                  <a:cubicBezTo>
                    <a:pt x="142032" y="2857688"/>
                    <a:pt x="211174" y="2509166"/>
                    <a:pt x="347210" y="2181444"/>
                  </a:cubicBezTo>
                  <a:cubicBezTo>
                    <a:pt x="478561" y="1865339"/>
                    <a:pt x="666688" y="1581275"/>
                    <a:pt x="906155" y="1337497"/>
                  </a:cubicBezTo>
                  <a:cubicBezTo>
                    <a:pt x="1396334" y="838512"/>
                    <a:pt x="2047469" y="563818"/>
                    <a:pt x="2739265" y="563818"/>
                  </a:cubicBezTo>
                  <a:cubicBezTo>
                    <a:pt x="3094157" y="563818"/>
                    <a:pt x="3478280" y="673808"/>
                    <a:pt x="3849849" y="881796"/>
                  </a:cubicBezTo>
                  <a:cubicBezTo>
                    <a:pt x="4226851" y="1092783"/>
                    <a:pt x="4567316" y="1390338"/>
                    <a:pt x="4834515" y="1742419"/>
                  </a:cubicBezTo>
                  <a:cubicBezTo>
                    <a:pt x="5070798" y="2053653"/>
                    <a:pt x="5240374" y="2399363"/>
                    <a:pt x="5325256" y="2742076"/>
                  </a:cubicBezTo>
                  <a:cubicBezTo>
                    <a:pt x="5414634" y="3102964"/>
                    <a:pt x="5411824" y="3458044"/>
                    <a:pt x="5317011" y="3797009"/>
                  </a:cubicBezTo>
                  <a:close/>
                </a:path>
              </a:pathLst>
            </a:custGeom>
            <a:solidFill>
              <a:schemeClr val="bg1">
                <a:alpha val="30000"/>
              </a:schemeClr>
            </a:solidFill>
            <a:ln w="18736"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0394888-C50F-41C1-92D4-0E2B4315A8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31462"/>
              <a:ext cx="5953893" cy="6444167"/>
            </a:xfrm>
            <a:custGeom>
              <a:avLst/>
              <a:gdLst>
                <a:gd name="connsiteX0" fmla="*/ 2739452 w 5953893"/>
                <a:gd name="connsiteY0" fmla="*/ 0 h 6434152"/>
                <a:gd name="connsiteX1" fmla="*/ 0 w 5953893"/>
                <a:gd name="connsiteY1" fmla="*/ 1610693 h 6434152"/>
                <a:gd name="connsiteX2" fmla="*/ 0 w 5953893"/>
                <a:gd name="connsiteY2" fmla="*/ 4823273 h 6434152"/>
                <a:gd name="connsiteX3" fmla="*/ 352456 w 5953893"/>
                <a:gd name="connsiteY3" fmla="*/ 5326193 h 6434152"/>
                <a:gd name="connsiteX4" fmla="*/ 2739452 w 5953893"/>
                <a:gd name="connsiteY4" fmla="*/ 6434153 h 6434152"/>
                <a:gd name="connsiteX5" fmla="*/ 4618282 w 5953893"/>
                <a:gd name="connsiteY5" fmla="*/ 5167859 h 6434152"/>
                <a:gd name="connsiteX6" fmla="*/ 5860029 w 5953893"/>
                <a:gd name="connsiteY6" fmla="*/ 3948409 h 6434152"/>
                <a:gd name="connsiteX7" fmla="*/ 2739452 w 5953893"/>
                <a:gd name="connsiteY7" fmla="*/ 0 h 6434152"/>
                <a:gd name="connsiteX8" fmla="*/ 5208520 w 5953893"/>
                <a:gd name="connsiteY8" fmla="*/ 3766654 h 6434152"/>
                <a:gd name="connsiteX9" fmla="*/ 5094782 w 5953893"/>
                <a:gd name="connsiteY9" fmla="*/ 4022985 h 6434152"/>
                <a:gd name="connsiteX10" fmla="*/ 4888855 w 5953893"/>
                <a:gd name="connsiteY10" fmla="*/ 4150777 h 6434152"/>
                <a:gd name="connsiteX11" fmla="*/ 4135411 w 5953893"/>
                <a:gd name="connsiteY11" fmla="*/ 4694170 h 6434152"/>
                <a:gd name="connsiteX12" fmla="*/ 3821555 w 5953893"/>
                <a:gd name="connsiteY12" fmla="*/ 5029762 h 6434152"/>
                <a:gd name="connsiteX13" fmla="*/ 2739265 w 5953893"/>
                <a:gd name="connsiteY13" fmla="*/ 5758097 h 6434152"/>
                <a:gd name="connsiteX14" fmla="*/ 1695575 w 5953893"/>
                <a:gd name="connsiteY14" fmla="*/ 5523876 h 6434152"/>
                <a:gd name="connsiteX15" fmla="*/ 866619 w 5953893"/>
                <a:gd name="connsiteY15" fmla="*/ 4887356 h 6434152"/>
                <a:gd name="connsiteX16" fmla="*/ 417851 w 5953893"/>
                <a:gd name="connsiteY16" fmla="*/ 4125481 h 6434152"/>
                <a:gd name="connsiteX17" fmla="*/ 254645 w 5953893"/>
                <a:gd name="connsiteY17" fmla="*/ 3217264 h 6434152"/>
                <a:gd name="connsiteX18" fmla="*/ 451204 w 5953893"/>
                <a:gd name="connsiteY18" fmla="*/ 2224540 h 6434152"/>
                <a:gd name="connsiteX19" fmla="*/ 986540 w 5953893"/>
                <a:gd name="connsiteY19" fmla="*/ 1416383 h 6434152"/>
                <a:gd name="connsiteX20" fmla="*/ 2739452 w 5953893"/>
                <a:gd name="connsiteY20" fmla="*/ 676244 h 6434152"/>
                <a:gd name="connsiteX21" fmla="*/ 3794947 w 5953893"/>
                <a:gd name="connsiteY21" fmla="*/ 979795 h 6434152"/>
                <a:gd name="connsiteX22" fmla="*/ 4744762 w 5953893"/>
                <a:gd name="connsiteY22" fmla="*/ 1810250 h 6434152"/>
                <a:gd name="connsiteX23" fmla="*/ 5215827 w 5953893"/>
                <a:gd name="connsiteY23" fmla="*/ 2768871 h 6434152"/>
                <a:gd name="connsiteX24" fmla="*/ 5208520 w 5953893"/>
                <a:gd name="connsiteY24" fmla="*/ 3766654 h 643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53893" h="6434152">
                  <a:moveTo>
                    <a:pt x="2739452" y="0"/>
                  </a:moveTo>
                  <a:cubicBezTo>
                    <a:pt x="1568346" y="0"/>
                    <a:pt x="546204" y="647950"/>
                    <a:pt x="0" y="1610693"/>
                  </a:cubicBezTo>
                  <a:lnTo>
                    <a:pt x="0" y="4823273"/>
                  </a:lnTo>
                  <a:cubicBezTo>
                    <a:pt x="101746" y="5002593"/>
                    <a:pt x="219793" y="5171045"/>
                    <a:pt x="352456" y="5326193"/>
                  </a:cubicBezTo>
                  <a:cubicBezTo>
                    <a:pt x="932013" y="6005060"/>
                    <a:pt x="1786453" y="6434153"/>
                    <a:pt x="2739452" y="6434153"/>
                  </a:cubicBezTo>
                  <a:cubicBezTo>
                    <a:pt x="3612442" y="6434153"/>
                    <a:pt x="4046220" y="5750227"/>
                    <a:pt x="4618282" y="5167859"/>
                  </a:cubicBezTo>
                  <a:cubicBezTo>
                    <a:pt x="5190344" y="4585679"/>
                    <a:pt x="5621311" y="4803036"/>
                    <a:pt x="5860029" y="3948409"/>
                  </a:cubicBezTo>
                  <a:cubicBezTo>
                    <a:pt x="6403423" y="2003810"/>
                    <a:pt x="4485244" y="0"/>
                    <a:pt x="2739452" y="0"/>
                  </a:cubicBezTo>
                  <a:close/>
                  <a:moveTo>
                    <a:pt x="5208520" y="3766654"/>
                  </a:moveTo>
                  <a:cubicBezTo>
                    <a:pt x="5173667" y="3891634"/>
                    <a:pt x="5133194" y="3982699"/>
                    <a:pt x="5094782" y="4022985"/>
                  </a:cubicBezTo>
                  <a:cubicBezTo>
                    <a:pt x="5060492" y="4058962"/>
                    <a:pt x="4984792" y="4099435"/>
                    <a:pt x="4888855" y="4150777"/>
                  </a:cubicBezTo>
                  <a:cubicBezTo>
                    <a:pt x="4693420" y="4255333"/>
                    <a:pt x="4426033" y="4398489"/>
                    <a:pt x="4135411" y="4694170"/>
                  </a:cubicBezTo>
                  <a:cubicBezTo>
                    <a:pt x="4024297" y="4807158"/>
                    <a:pt x="3921239" y="4920334"/>
                    <a:pt x="3821555" y="5029762"/>
                  </a:cubicBezTo>
                  <a:cubicBezTo>
                    <a:pt x="3385341" y="5508324"/>
                    <a:pt x="3138940" y="5758097"/>
                    <a:pt x="2739265" y="5758097"/>
                  </a:cubicBezTo>
                  <a:cubicBezTo>
                    <a:pt x="2374442" y="5758097"/>
                    <a:pt x="2023297" y="5679211"/>
                    <a:pt x="1695575" y="5523876"/>
                  </a:cubicBezTo>
                  <a:cubicBezTo>
                    <a:pt x="1381906" y="5375098"/>
                    <a:pt x="1095219" y="5154930"/>
                    <a:pt x="866619" y="4887356"/>
                  </a:cubicBezTo>
                  <a:cubicBezTo>
                    <a:pt x="673246" y="4661005"/>
                    <a:pt x="522220" y="4404673"/>
                    <a:pt x="417851" y="4125481"/>
                  </a:cubicBezTo>
                  <a:cubicBezTo>
                    <a:pt x="309547" y="3836171"/>
                    <a:pt x="254645" y="3530558"/>
                    <a:pt x="254645" y="3217264"/>
                  </a:cubicBezTo>
                  <a:cubicBezTo>
                    <a:pt x="254645" y="2872490"/>
                    <a:pt x="320790" y="2538585"/>
                    <a:pt x="451204" y="2224540"/>
                  </a:cubicBezTo>
                  <a:cubicBezTo>
                    <a:pt x="577121" y="1921739"/>
                    <a:pt x="757191" y="1649855"/>
                    <a:pt x="986540" y="1416383"/>
                  </a:cubicBezTo>
                  <a:cubicBezTo>
                    <a:pt x="1455357" y="939134"/>
                    <a:pt x="2078011" y="676244"/>
                    <a:pt x="2739452" y="676244"/>
                  </a:cubicBezTo>
                  <a:cubicBezTo>
                    <a:pt x="3075232" y="676244"/>
                    <a:pt x="3440243" y="781175"/>
                    <a:pt x="3794947" y="979795"/>
                  </a:cubicBezTo>
                  <a:cubicBezTo>
                    <a:pt x="4158459" y="1183286"/>
                    <a:pt x="4486931" y="1470348"/>
                    <a:pt x="4744762" y="1810250"/>
                  </a:cubicBezTo>
                  <a:cubicBezTo>
                    <a:pt x="4971862" y="2109491"/>
                    <a:pt x="5134693" y="2440961"/>
                    <a:pt x="5215827" y="2768871"/>
                  </a:cubicBezTo>
                  <a:cubicBezTo>
                    <a:pt x="5300334" y="3110834"/>
                    <a:pt x="5297898" y="3446614"/>
                    <a:pt x="5208520" y="3766654"/>
                  </a:cubicBezTo>
                  <a:close/>
                </a:path>
              </a:pathLst>
            </a:custGeom>
            <a:solidFill>
              <a:schemeClr val="bg1">
                <a:alpha val="30000"/>
              </a:schemeClr>
            </a:solidFill>
            <a:ln w="18736" cap="flat">
              <a:noFill/>
              <a:prstDash val="solid"/>
              <a:miter/>
            </a:ln>
          </p:spPr>
          <p:txBody>
            <a:bodyPr rtlCol="0" anchor="ctr"/>
            <a:lstStyle/>
            <a:p>
              <a:endParaRPr lang="en-US" dirty="0"/>
            </a:p>
          </p:txBody>
        </p:sp>
        <p:sp useBgFill="1">
          <p:nvSpPr>
            <p:cNvPr id="35" name="Freeform: Shape 34">
              <a:extLst>
                <a:ext uri="{FF2B5EF4-FFF2-40B4-BE49-F238E27FC236}">
                  <a16:creationId xmlns:a16="http://schemas.microsoft.com/office/drawing/2014/main" id="{F22C906F-48B7-4ABF-B36E-0C0A056A5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3725"/>
              <a:ext cx="5855313" cy="6880645"/>
            </a:xfrm>
            <a:custGeom>
              <a:avLst/>
              <a:gdLst>
                <a:gd name="connsiteX0" fmla="*/ 5855313 w 5855313"/>
                <a:gd name="connsiteY0" fmla="*/ 4717843 h 6880645"/>
                <a:gd name="connsiteX1" fmla="*/ 5855313 w 5855313"/>
                <a:gd name="connsiteY1" fmla="*/ 6880645 h 6880645"/>
                <a:gd name="connsiteX2" fmla="*/ 0 w 5855313"/>
                <a:gd name="connsiteY2" fmla="*/ 6880645 h 6880645"/>
                <a:gd name="connsiteX3" fmla="*/ 0 w 5855313"/>
                <a:gd name="connsiteY3" fmla="*/ 5268859 h 6880645"/>
                <a:gd name="connsiteX4" fmla="*/ 36130 w 5855313"/>
                <a:gd name="connsiteY4" fmla="*/ 5327430 h 6880645"/>
                <a:gd name="connsiteX5" fmla="*/ 2782721 w 5855313"/>
                <a:gd name="connsiteY5" fmla="*/ 6765687 h 6880645"/>
                <a:gd name="connsiteX6" fmla="*/ 5834702 w 5855313"/>
                <a:gd name="connsiteY6" fmla="*/ 4773305 h 6880645"/>
                <a:gd name="connsiteX7" fmla="*/ 9148 w 5855313"/>
                <a:gd name="connsiteY7" fmla="*/ 0 h 6880645"/>
                <a:gd name="connsiteX8" fmla="*/ 5855312 w 5855313"/>
                <a:gd name="connsiteY8" fmla="*/ 0 h 6880645"/>
                <a:gd name="connsiteX9" fmla="*/ 5855312 w 5855313"/>
                <a:gd name="connsiteY9" fmla="*/ 96759 h 6880645"/>
                <a:gd name="connsiteX10" fmla="*/ 5855313 w 5855313"/>
                <a:gd name="connsiteY10" fmla="*/ 96759 h 6880645"/>
                <a:gd name="connsiteX11" fmla="*/ 5855313 w 5855313"/>
                <a:gd name="connsiteY11" fmla="*/ 2289203 h 6880645"/>
                <a:gd name="connsiteX12" fmla="*/ 5834702 w 5855313"/>
                <a:gd name="connsiteY12" fmla="*/ 2233742 h 6880645"/>
                <a:gd name="connsiteX13" fmla="*/ 2782721 w 5855313"/>
                <a:gd name="connsiteY13" fmla="*/ 241359 h 6880645"/>
                <a:gd name="connsiteX14" fmla="*/ 36130 w 5855313"/>
                <a:gd name="connsiteY14" fmla="*/ 1679616 h 6880645"/>
                <a:gd name="connsiteX15" fmla="*/ 0 w 5855313"/>
                <a:gd name="connsiteY15" fmla="*/ 1738187 h 6880645"/>
                <a:gd name="connsiteX16" fmla="*/ 0 w 5855313"/>
                <a:gd name="connsiteY16" fmla="*/ 96759 h 6880645"/>
                <a:gd name="connsiteX17" fmla="*/ 9148 w 5855313"/>
                <a:gd name="connsiteY17" fmla="*/ 96759 h 6880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55313" h="6880645">
                  <a:moveTo>
                    <a:pt x="5855313" y="4717843"/>
                  </a:moveTo>
                  <a:lnTo>
                    <a:pt x="5855313" y="6880645"/>
                  </a:lnTo>
                  <a:lnTo>
                    <a:pt x="0" y="6880645"/>
                  </a:lnTo>
                  <a:lnTo>
                    <a:pt x="0" y="5268859"/>
                  </a:lnTo>
                  <a:lnTo>
                    <a:pt x="36130" y="5327430"/>
                  </a:lnTo>
                  <a:cubicBezTo>
                    <a:pt x="631370" y="6195172"/>
                    <a:pt x="1639396" y="6765687"/>
                    <a:pt x="2782721" y="6765687"/>
                  </a:cubicBezTo>
                  <a:cubicBezTo>
                    <a:pt x="4154711" y="6765687"/>
                    <a:pt x="5331871" y="5944145"/>
                    <a:pt x="5834702" y="4773305"/>
                  </a:cubicBezTo>
                  <a:close/>
                  <a:moveTo>
                    <a:pt x="9148" y="0"/>
                  </a:moveTo>
                  <a:lnTo>
                    <a:pt x="5855312" y="0"/>
                  </a:lnTo>
                  <a:lnTo>
                    <a:pt x="5855312" y="96759"/>
                  </a:lnTo>
                  <a:lnTo>
                    <a:pt x="5855313" y="96759"/>
                  </a:lnTo>
                  <a:lnTo>
                    <a:pt x="5855313" y="2289203"/>
                  </a:lnTo>
                  <a:lnTo>
                    <a:pt x="5834702" y="2233742"/>
                  </a:lnTo>
                  <a:cubicBezTo>
                    <a:pt x="5331871" y="1062902"/>
                    <a:pt x="4154711" y="241359"/>
                    <a:pt x="2782721" y="241359"/>
                  </a:cubicBezTo>
                  <a:cubicBezTo>
                    <a:pt x="1639396" y="241359"/>
                    <a:pt x="631370" y="811875"/>
                    <a:pt x="36130" y="1679616"/>
                  </a:cubicBezTo>
                  <a:lnTo>
                    <a:pt x="0" y="1738187"/>
                  </a:lnTo>
                  <a:lnTo>
                    <a:pt x="0" y="96759"/>
                  </a:lnTo>
                  <a:lnTo>
                    <a:pt x="9148" y="9675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Freeform: Shape 35">
              <a:extLst>
                <a:ext uri="{FF2B5EF4-FFF2-40B4-BE49-F238E27FC236}">
                  <a16:creationId xmlns:a16="http://schemas.microsoft.com/office/drawing/2014/main" id="{B4ABE2AA-A788-450F-94A8-AED4B698F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49" y="26370"/>
              <a:ext cx="6254832" cy="6864558"/>
            </a:xfrm>
            <a:custGeom>
              <a:avLst/>
              <a:gdLst>
                <a:gd name="connsiteX0" fmla="*/ 2766060 w 6254832"/>
                <a:gd name="connsiteY0" fmla="*/ 0 h 6864558"/>
                <a:gd name="connsiteX1" fmla="*/ 0 w 6254832"/>
                <a:gd name="connsiteY1" fmla="*/ 1340683 h 6864558"/>
                <a:gd name="connsiteX2" fmla="*/ 0 w 6254832"/>
                <a:gd name="connsiteY2" fmla="*/ 2201306 h 6864558"/>
                <a:gd name="connsiteX3" fmla="*/ 1312 w 6254832"/>
                <a:gd name="connsiteY3" fmla="*/ 2197746 h 6864558"/>
                <a:gd name="connsiteX4" fmla="*/ 612723 w 6254832"/>
                <a:gd name="connsiteY4" fmla="*/ 1201649 h 6864558"/>
                <a:gd name="connsiteX5" fmla="*/ 1571344 w 6254832"/>
                <a:gd name="connsiteY5" fmla="*/ 483245 h 6864558"/>
                <a:gd name="connsiteX6" fmla="*/ 1641235 w 6254832"/>
                <a:gd name="connsiteY6" fmla="*/ 452328 h 6864558"/>
                <a:gd name="connsiteX7" fmla="*/ 1711502 w 6254832"/>
                <a:gd name="connsiteY7" fmla="*/ 422348 h 6864558"/>
                <a:gd name="connsiteX8" fmla="*/ 1783080 w 6254832"/>
                <a:gd name="connsiteY8" fmla="*/ 395178 h 6864558"/>
                <a:gd name="connsiteX9" fmla="*/ 1855220 w 6254832"/>
                <a:gd name="connsiteY9" fmla="*/ 369133 h 6864558"/>
                <a:gd name="connsiteX10" fmla="*/ 1928297 w 6254832"/>
                <a:gd name="connsiteY10" fmla="*/ 345711 h 6864558"/>
                <a:gd name="connsiteX11" fmla="*/ 2001749 w 6254832"/>
                <a:gd name="connsiteY11" fmla="*/ 323600 h 6864558"/>
                <a:gd name="connsiteX12" fmla="*/ 2076138 w 6254832"/>
                <a:gd name="connsiteY12" fmla="*/ 304300 h 6864558"/>
                <a:gd name="connsiteX13" fmla="*/ 2113426 w 6254832"/>
                <a:gd name="connsiteY13" fmla="*/ 294744 h 6864558"/>
                <a:gd name="connsiteX14" fmla="*/ 2132163 w 6254832"/>
                <a:gd name="connsiteY14" fmla="*/ 290060 h 6864558"/>
                <a:gd name="connsiteX15" fmla="*/ 2151089 w 6254832"/>
                <a:gd name="connsiteY15" fmla="*/ 286312 h 6864558"/>
                <a:gd name="connsiteX16" fmla="*/ 2763249 w 6254832"/>
                <a:gd name="connsiteY16" fmla="*/ 218482 h 6864558"/>
                <a:gd name="connsiteX17" fmla="*/ 3372225 w 6254832"/>
                <a:gd name="connsiteY17" fmla="*/ 301302 h 6864558"/>
                <a:gd name="connsiteX18" fmla="*/ 3663596 w 6254832"/>
                <a:gd name="connsiteY18" fmla="*/ 398364 h 6864558"/>
                <a:gd name="connsiteX19" fmla="*/ 3941663 w 6254832"/>
                <a:gd name="connsiteY19" fmla="*/ 526717 h 6864558"/>
                <a:gd name="connsiteX20" fmla="*/ 4204366 w 6254832"/>
                <a:gd name="connsiteY20" fmla="*/ 681678 h 6864558"/>
                <a:gd name="connsiteX21" fmla="*/ 4450018 w 6254832"/>
                <a:gd name="connsiteY21" fmla="*/ 860061 h 6864558"/>
                <a:gd name="connsiteX22" fmla="*/ 4678992 w 6254832"/>
                <a:gd name="connsiteY22" fmla="*/ 1057181 h 6864558"/>
                <a:gd name="connsiteX23" fmla="*/ 4889791 w 6254832"/>
                <a:gd name="connsiteY23" fmla="*/ 1271166 h 6864558"/>
                <a:gd name="connsiteX24" fmla="*/ 5083164 w 6254832"/>
                <a:gd name="connsiteY24" fmla="*/ 1498642 h 6864558"/>
                <a:gd name="connsiteX25" fmla="*/ 5257987 w 6254832"/>
                <a:gd name="connsiteY25" fmla="*/ 1738484 h 6864558"/>
                <a:gd name="connsiteX26" fmla="*/ 5413510 w 6254832"/>
                <a:gd name="connsiteY26" fmla="*/ 1989195 h 6864558"/>
                <a:gd name="connsiteX27" fmla="*/ 5548609 w 6254832"/>
                <a:gd name="connsiteY27" fmla="*/ 2249462 h 6864558"/>
                <a:gd name="connsiteX28" fmla="*/ 5747791 w 6254832"/>
                <a:gd name="connsiteY28" fmla="*/ 2795666 h 6864558"/>
                <a:gd name="connsiteX29" fmla="*/ 5806814 w 6254832"/>
                <a:gd name="connsiteY29" fmla="*/ 3078980 h 6864558"/>
                <a:gd name="connsiteX30" fmla="*/ 5816933 w 6254832"/>
                <a:gd name="connsiteY30" fmla="*/ 3150558 h 6864558"/>
                <a:gd name="connsiteX31" fmla="*/ 5825178 w 6254832"/>
                <a:gd name="connsiteY31" fmla="*/ 3222323 h 6864558"/>
                <a:gd name="connsiteX32" fmla="*/ 5831923 w 6254832"/>
                <a:gd name="connsiteY32" fmla="*/ 3294276 h 6864558"/>
                <a:gd name="connsiteX33" fmla="*/ 5836233 w 6254832"/>
                <a:gd name="connsiteY33" fmla="*/ 3366416 h 6864558"/>
                <a:gd name="connsiteX34" fmla="*/ 5833047 w 6254832"/>
                <a:gd name="connsiteY34" fmla="*/ 3655726 h 6864558"/>
                <a:gd name="connsiteX35" fmla="*/ 5827426 w 6254832"/>
                <a:gd name="connsiteY35" fmla="*/ 3728054 h 6864558"/>
                <a:gd name="connsiteX36" fmla="*/ 5819556 w 6254832"/>
                <a:gd name="connsiteY36" fmla="*/ 3800194 h 6864558"/>
                <a:gd name="connsiteX37" fmla="*/ 5809063 w 6254832"/>
                <a:gd name="connsiteY37" fmla="*/ 3872147 h 6864558"/>
                <a:gd name="connsiteX38" fmla="*/ 5796696 w 6254832"/>
                <a:gd name="connsiteY38" fmla="*/ 3943912 h 6864558"/>
                <a:gd name="connsiteX39" fmla="*/ 5725305 w 6254832"/>
                <a:gd name="connsiteY39" fmla="*/ 4225165 h 6864558"/>
                <a:gd name="connsiteX40" fmla="*/ 5605384 w 6254832"/>
                <a:gd name="connsiteY40" fmla="*/ 4478312 h 6864558"/>
                <a:gd name="connsiteX41" fmla="*/ 5412573 w 6254832"/>
                <a:gd name="connsiteY41" fmla="*/ 4677306 h 6864558"/>
                <a:gd name="connsiteX42" fmla="*/ 5155867 w 6254832"/>
                <a:gd name="connsiteY42" fmla="*/ 4834703 h 6864558"/>
                <a:gd name="connsiteX43" fmla="*/ 4645452 w 6254832"/>
                <a:gd name="connsiteY43" fmla="*/ 5207396 h 6864558"/>
                <a:gd name="connsiteX44" fmla="*/ 4536211 w 6254832"/>
                <a:gd name="connsiteY44" fmla="*/ 5319072 h 6864558"/>
                <a:gd name="connsiteX45" fmla="*/ 4430343 w 6254832"/>
                <a:gd name="connsiteY45" fmla="*/ 5432061 h 6864558"/>
                <a:gd name="connsiteX46" fmla="*/ 4220668 w 6254832"/>
                <a:gd name="connsiteY46" fmla="*/ 5657663 h 6864558"/>
                <a:gd name="connsiteX47" fmla="*/ 4115174 w 6254832"/>
                <a:gd name="connsiteY47" fmla="*/ 5768777 h 6864558"/>
                <a:gd name="connsiteX48" fmla="*/ 4007245 w 6254832"/>
                <a:gd name="connsiteY48" fmla="*/ 5876707 h 6864558"/>
                <a:gd name="connsiteX49" fmla="*/ 3781081 w 6254832"/>
                <a:gd name="connsiteY49" fmla="*/ 6078887 h 6864558"/>
                <a:gd name="connsiteX50" fmla="*/ 3534493 w 6254832"/>
                <a:gd name="connsiteY50" fmla="*/ 6249775 h 6864558"/>
                <a:gd name="connsiteX51" fmla="*/ 3265232 w 6254832"/>
                <a:gd name="connsiteY51" fmla="*/ 6373068 h 6864558"/>
                <a:gd name="connsiteX52" fmla="*/ 3194779 w 6254832"/>
                <a:gd name="connsiteY52" fmla="*/ 6394804 h 6864558"/>
                <a:gd name="connsiteX53" fmla="*/ 3123575 w 6254832"/>
                <a:gd name="connsiteY53" fmla="*/ 6412792 h 6864558"/>
                <a:gd name="connsiteX54" fmla="*/ 3051435 w 6254832"/>
                <a:gd name="connsiteY54" fmla="*/ 6426471 h 6864558"/>
                <a:gd name="connsiteX55" fmla="*/ 2978733 w 6254832"/>
                <a:gd name="connsiteY55" fmla="*/ 6436214 h 6864558"/>
                <a:gd name="connsiteX56" fmla="*/ 2905656 w 6254832"/>
                <a:gd name="connsiteY56" fmla="*/ 6442211 h 6864558"/>
                <a:gd name="connsiteX57" fmla="*/ 2832204 w 6254832"/>
                <a:gd name="connsiteY57" fmla="*/ 6444459 h 6864558"/>
                <a:gd name="connsiteX58" fmla="*/ 2758565 w 6254832"/>
                <a:gd name="connsiteY58" fmla="*/ 6443335 h 6864558"/>
                <a:gd name="connsiteX59" fmla="*/ 2683239 w 6254832"/>
                <a:gd name="connsiteY59" fmla="*/ 6438463 h 6864558"/>
                <a:gd name="connsiteX60" fmla="*/ 2091503 w 6254832"/>
                <a:gd name="connsiteY60" fmla="*/ 6343275 h 6864558"/>
                <a:gd name="connsiteX61" fmla="*/ 1948347 w 6254832"/>
                <a:gd name="connsiteY61" fmla="*/ 6301490 h 6864558"/>
                <a:gd name="connsiteX62" fmla="*/ 1807626 w 6254832"/>
                <a:gd name="connsiteY62" fmla="*/ 6252585 h 6864558"/>
                <a:gd name="connsiteX63" fmla="*/ 1738297 w 6254832"/>
                <a:gd name="connsiteY63" fmla="*/ 6225790 h 6864558"/>
                <a:gd name="connsiteX64" fmla="*/ 1669529 w 6254832"/>
                <a:gd name="connsiteY64" fmla="*/ 6197684 h 6864558"/>
                <a:gd name="connsiteX65" fmla="*/ 1635239 w 6254832"/>
                <a:gd name="connsiteY65" fmla="*/ 6183630 h 6864558"/>
                <a:gd name="connsiteX66" fmla="*/ 1601699 w 6254832"/>
                <a:gd name="connsiteY66" fmla="*/ 6167891 h 6864558"/>
                <a:gd name="connsiteX67" fmla="*/ 1534618 w 6254832"/>
                <a:gd name="connsiteY67" fmla="*/ 6136411 h 6864558"/>
                <a:gd name="connsiteX68" fmla="*/ 592299 w 6254832"/>
                <a:gd name="connsiteY68" fmla="*/ 5443116 h 6864558"/>
                <a:gd name="connsiteX69" fmla="*/ 0 w 6254832"/>
                <a:gd name="connsiteY69" fmla="*/ 4496675 h 6864558"/>
                <a:gd name="connsiteX70" fmla="*/ 0 w 6254832"/>
                <a:gd name="connsiteY70" fmla="*/ 5523875 h 6864558"/>
                <a:gd name="connsiteX71" fmla="*/ 2766060 w 6254832"/>
                <a:gd name="connsiteY71" fmla="*/ 6864559 h 6864558"/>
                <a:gd name="connsiteX72" fmla="*/ 6254833 w 6254832"/>
                <a:gd name="connsiteY72" fmla="*/ 3432373 h 6864558"/>
                <a:gd name="connsiteX73" fmla="*/ 2766060 w 6254832"/>
                <a:gd name="connsiteY73" fmla="*/ 0 h 686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254832" h="6864558">
                  <a:moveTo>
                    <a:pt x="2766060" y="0"/>
                  </a:moveTo>
                  <a:cubicBezTo>
                    <a:pt x="1639549" y="0"/>
                    <a:pt x="637831" y="525405"/>
                    <a:pt x="0" y="1340683"/>
                  </a:cubicBezTo>
                  <a:lnTo>
                    <a:pt x="0" y="2201306"/>
                  </a:lnTo>
                  <a:cubicBezTo>
                    <a:pt x="375" y="2200181"/>
                    <a:pt x="937" y="2198870"/>
                    <a:pt x="1312" y="2197746"/>
                  </a:cubicBezTo>
                  <a:cubicBezTo>
                    <a:pt x="142969" y="1837045"/>
                    <a:pt x="347959" y="1497143"/>
                    <a:pt x="612723" y="1201649"/>
                  </a:cubicBezTo>
                  <a:cubicBezTo>
                    <a:pt x="876550" y="906155"/>
                    <a:pt x="1201836" y="655258"/>
                    <a:pt x="1571344" y="483245"/>
                  </a:cubicBezTo>
                  <a:lnTo>
                    <a:pt x="1641235" y="452328"/>
                  </a:lnTo>
                  <a:cubicBezTo>
                    <a:pt x="1664658" y="442210"/>
                    <a:pt x="1687518" y="430967"/>
                    <a:pt x="1711502" y="422348"/>
                  </a:cubicBezTo>
                  <a:lnTo>
                    <a:pt x="1783080" y="395178"/>
                  </a:lnTo>
                  <a:cubicBezTo>
                    <a:pt x="1807064" y="386372"/>
                    <a:pt x="1830674" y="376441"/>
                    <a:pt x="1855220" y="369133"/>
                  </a:cubicBezTo>
                  <a:lnTo>
                    <a:pt x="1928297" y="345711"/>
                  </a:lnTo>
                  <a:cubicBezTo>
                    <a:pt x="1952656" y="338028"/>
                    <a:pt x="1976828" y="329409"/>
                    <a:pt x="2001749" y="323600"/>
                  </a:cubicBezTo>
                  <a:lnTo>
                    <a:pt x="2076138" y="304300"/>
                  </a:lnTo>
                  <a:lnTo>
                    <a:pt x="2113426" y="294744"/>
                  </a:lnTo>
                  <a:lnTo>
                    <a:pt x="2132163" y="290060"/>
                  </a:lnTo>
                  <a:lnTo>
                    <a:pt x="2151089" y="286312"/>
                  </a:lnTo>
                  <a:cubicBezTo>
                    <a:pt x="2351395" y="241716"/>
                    <a:pt x="2557322" y="219044"/>
                    <a:pt x="2763249" y="218482"/>
                  </a:cubicBezTo>
                  <a:cubicBezTo>
                    <a:pt x="2968802" y="218294"/>
                    <a:pt x="3174167" y="247900"/>
                    <a:pt x="3372225" y="301302"/>
                  </a:cubicBezTo>
                  <a:cubicBezTo>
                    <a:pt x="3471347" y="327910"/>
                    <a:pt x="3568596" y="360513"/>
                    <a:pt x="3663596" y="398364"/>
                  </a:cubicBezTo>
                  <a:cubicBezTo>
                    <a:pt x="3758784" y="435652"/>
                    <a:pt x="3851348" y="479311"/>
                    <a:pt x="3941663" y="526717"/>
                  </a:cubicBezTo>
                  <a:cubicBezTo>
                    <a:pt x="4031979" y="573936"/>
                    <a:pt x="4119297" y="626402"/>
                    <a:pt x="4204366" y="681678"/>
                  </a:cubicBezTo>
                  <a:cubicBezTo>
                    <a:pt x="4289060" y="737516"/>
                    <a:pt x="4370944" y="797289"/>
                    <a:pt x="4450018" y="860061"/>
                  </a:cubicBezTo>
                  <a:cubicBezTo>
                    <a:pt x="4529091" y="922832"/>
                    <a:pt x="4605540" y="988601"/>
                    <a:pt x="4678992" y="1057181"/>
                  </a:cubicBezTo>
                  <a:cubicBezTo>
                    <a:pt x="4752444" y="1125574"/>
                    <a:pt x="4822335" y="1197527"/>
                    <a:pt x="4889791" y="1271166"/>
                  </a:cubicBezTo>
                  <a:cubicBezTo>
                    <a:pt x="4957247" y="1344805"/>
                    <a:pt x="5021705" y="1420693"/>
                    <a:pt x="5083164" y="1498642"/>
                  </a:cubicBezTo>
                  <a:cubicBezTo>
                    <a:pt x="5144062" y="1576965"/>
                    <a:pt x="5202899" y="1656601"/>
                    <a:pt x="5257987" y="1738484"/>
                  </a:cubicBezTo>
                  <a:cubicBezTo>
                    <a:pt x="5313076" y="1820368"/>
                    <a:pt x="5365354" y="1903751"/>
                    <a:pt x="5413510" y="1989195"/>
                  </a:cubicBezTo>
                  <a:cubicBezTo>
                    <a:pt x="5462041" y="2074451"/>
                    <a:pt x="5507011" y="2161207"/>
                    <a:pt x="5548609" y="2249462"/>
                  </a:cubicBezTo>
                  <a:cubicBezTo>
                    <a:pt x="5631430" y="2426158"/>
                    <a:pt x="5698323" y="2608851"/>
                    <a:pt x="5747791" y="2795666"/>
                  </a:cubicBezTo>
                  <a:cubicBezTo>
                    <a:pt x="5771963" y="2889167"/>
                    <a:pt x="5791825" y="2983792"/>
                    <a:pt x="5806814" y="3078980"/>
                  </a:cubicBezTo>
                  <a:cubicBezTo>
                    <a:pt x="5810562" y="3102777"/>
                    <a:pt x="5814497" y="3126574"/>
                    <a:pt x="5816933" y="3150558"/>
                  </a:cubicBezTo>
                  <a:cubicBezTo>
                    <a:pt x="5819556" y="3174542"/>
                    <a:pt x="5823304" y="3198339"/>
                    <a:pt x="5825178" y="3222323"/>
                  </a:cubicBezTo>
                  <a:cubicBezTo>
                    <a:pt x="5827426" y="3246308"/>
                    <a:pt x="5830050" y="3270292"/>
                    <a:pt x="5831923" y="3294276"/>
                  </a:cubicBezTo>
                  <a:lnTo>
                    <a:pt x="5836233" y="3366416"/>
                  </a:lnTo>
                  <a:cubicBezTo>
                    <a:pt x="5839981" y="3462728"/>
                    <a:pt x="5839981" y="3559227"/>
                    <a:pt x="5833047" y="3655726"/>
                  </a:cubicBezTo>
                  <a:cubicBezTo>
                    <a:pt x="5830986" y="3679711"/>
                    <a:pt x="5830237" y="3704069"/>
                    <a:pt x="5827426" y="3728054"/>
                  </a:cubicBezTo>
                  <a:lnTo>
                    <a:pt x="5819556" y="3800194"/>
                  </a:lnTo>
                  <a:lnTo>
                    <a:pt x="5809063" y="3872147"/>
                  </a:lnTo>
                  <a:cubicBezTo>
                    <a:pt x="5805690" y="3896131"/>
                    <a:pt x="5800818" y="3919928"/>
                    <a:pt x="5796696" y="3943912"/>
                  </a:cubicBezTo>
                  <a:cubicBezTo>
                    <a:pt x="5778708" y="4039287"/>
                    <a:pt x="5755848" y="4134662"/>
                    <a:pt x="5725305" y="4225165"/>
                  </a:cubicBezTo>
                  <a:cubicBezTo>
                    <a:pt x="5694763" y="4315669"/>
                    <a:pt x="5656726" y="4402237"/>
                    <a:pt x="5605384" y="4478312"/>
                  </a:cubicBezTo>
                  <a:cubicBezTo>
                    <a:pt x="5554980" y="4555324"/>
                    <a:pt x="5489960" y="4620718"/>
                    <a:pt x="5412573" y="4677306"/>
                  </a:cubicBezTo>
                  <a:cubicBezTo>
                    <a:pt x="5335374" y="4734269"/>
                    <a:pt x="5245995" y="4782987"/>
                    <a:pt x="5155867" y="4834703"/>
                  </a:cubicBezTo>
                  <a:cubicBezTo>
                    <a:pt x="4973924" y="4936261"/>
                    <a:pt x="4794791" y="5058806"/>
                    <a:pt x="4645452" y="5207396"/>
                  </a:cubicBezTo>
                  <a:cubicBezTo>
                    <a:pt x="4607414" y="5244497"/>
                    <a:pt x="4571813" y="5281597"/>
                    <a:pt x="4536211" y="5319072"/>
                  </a:cubicBezTo>
                  <a:lnTo>
                    <a:pt x="4430343" y="5432061"/>
                  </a:lnTo>
                  <a:cubicBezTo>
                    <a:pt x="4360264" y="5507574"/>
                    <a:pt x="4290934" y="5583087"/>
                    <a:pt x="4220668" y="5657663"/>
                  </a:cubicBezTo>
                  <a:cubicBezTo>
                    <a:pt x="4185628" y="5694951"/>
                    <a:pt x="4150589" y="5732052"/>
                    <a:pt x="4115174" y="5768777"/>
                  </a:cubicBezTo>
                  <a:cubicBezTo>
                    <a:pt x="4079573" y="5805316"/>
                    <a:pt x="4043597" y="5841292"/>
                    <a:pt x="4007245" y="5876707"/>
                  </a:cubicBezTo>
                  <a:cubicBezTo>
                    <a:pt x="3934543" y="5947723"/>
                    <a:pt x="3859405" y="6015740"/>
                    <a:pt x="3781081" y="6078887"/>
                  </a:cubicBezTo>
                  <a:cubicBezTo>
                    <a:pt x="3702945" y="6142220"/>
                    <a:pt x="3620312" y="6199557"/>
                    <a:pt x="3534493" y="6249775"/>
                  </a:cubicBezTo>
                  <a:cubicBezTo>
                    <a:pt x="3448300" y="6299429"/>
                    <a:pt x="3358359" y="6341589"/>
                    <a:pt x="3265232" y="6373068"/>
                  </a:cubicBezTo>
                  <a:cubicBezTo>
                    <a:pt x="3241998" y="6381313"/>
                    <a:pt x="3218201" y="6387497"/>
                    <a:pt x="3194779" y="6394804"/>
                  </a:cubicBezTo>
                  <a:cubicBezTo>
                    <a:pt x="3171169" y="6401175"/>
                    <a:pt x="3147185" y="6406797"/>
                    <a:pt x="3123575" y="6412792"/>
                  </a:cubicBezTo>
                  <a:cubicBezTo>
                    <a:pt x="3099404" y="6417477"/>
                    <a:pt x="3075420" y="6422161"/>
                    <a:pt x="3051435" y="6426471"/>
                  </a:cubicBezTo>
                  <a:cubicBezTo>
                    <a:pt x="3027076" y="6429657"/>
                    <a:pt x="3002904" y="6433591"/>
                    <a:pt x="2978733" y="6436214"/>
                  </a:cubicBezTo>
                  <a:cubicBezTo>
                    <a:pt x="2954374" y="6438088"/>
                    <a:pt x="2930015" y="6440899"/>
                    <a:pt x="2905656" y="6442211"/>
                  </a:cubicBezTo>
                  <a:cubicBezTo>
                    <a:pt x="2881109" y="6442960"/>
                    <a:pt x="2856751" y="6444272"/>
                    <a:pt x="2832204" y="6444459"/>
                  </a:cubicBezTo>
                  <a:cubicBezTo>
                    <a:pt x="2807658" y="6444084"/>
                    <a:pt x="2783298" y="6444084"/>
                    <a:pt x="2758565" y="6443335"/>
                  </a:cubicBezTo>
                  <a:lnTo>
                    <a:pt x="2683239" y="6438463"/>
                  </a:lnTo>
                  <a:cubicBezTo>
                    <a:pt x="2482559" y="6425909"/>
                    <a:pt x="2284126" y="6393492"/>
                    <a:pt x="2091503" y="6343275"/>
                  </a:cubicBezTo>
                  <a:lnTo>
                    <a:pt x="1948347" y="6301490"/>
                  </a:lnTo>
                  <a:cubicBezTo>
                    <a:pt x="1901127" y="6286126"/>
                    <a:pt x="1854658" y="6268699"/>
                    <a:pt x="1807626" y="6252585"/>
                  </a:cubicBezTo>
                  <a:cubicBezTo>
                    <a:pt x="1784017" y="6245090"/>
                    <a:pt x="1761344" y="6234972"/>
                    <a:pt x="1738297" y="6225790"/>
                  </a:cubicBezTo>
                  <a:lnTo>
                    <a:pt x="1669529" y="6197684"/>
                  </a:lnTo>
                  <a:lnTo>
                    <a:pt x="1635239" y="6183630"/>
                  </a:lnTo>
                  <a:lnTo>
                    <a:pt x="1601699" y="6167891"/>
                  </a:lnTo>
                  <a:lnTo>
                    <a:pt x="1534618" y="6136411"/>
                  </a:lnTo>
                  <a:cubicBezTo>
                    <a:pt x="1179164" y="5964961"/>
                    <a:pt x="857250" y="5729616"/>
                    <a:pt x="592299" y="5443116"/>
                  </a:cubicBezTo>
                  <a:cubicBezTo>
                    <a:pt x="336904" y="5166173"/>
                    <a:pt x="137160" y="4842573"/>
                    <a:pt x="0" y="4496675"/>
                  </a:cubicBezTo>
                  <a:lnTo>
                    <a:pt x="0" y="5523875"/>
                  </a:lnTo>
                  <a:cubicBezTo>
                    <a:pt x="637831" y="6338966"/>
                    <a:pt x="1639549" y="6864559"/>
                    <a:pt x="2766060" y="6864559"/>
                  </a:cubicBezTo>
                  <a:cubicBezTo>
                    <a:pt x="4692858" y="6864559"/>
                    <a:pt x="6254833" y="5327879"/>
                    <a:pt x="6254833" y="3432373"/>
                  </a:cubicBezTo>
                  <a:cubicBezTo>
                    <a:pt x="6254833" y="1536679"/>
                    <a:pt x="4692858" y="0"/>
                    <a:pt x="2766060" y="0"/>
                  </a:cubicBezTo>
                  <a:close/>
                </a:path>
              </a:pathLst>
            </a:custGeom>
            <a:ln w="18736" cap="flat">
              <a:noFill/>
              <a:prstDash val="solid"/>
              <a:miter/>
            </a:ln>
          </p:spPr>
          <p:txBody>
            <a:bodyPr rtlCol="0" anchor="ctr"/>
            <a:lstStyle/>
            <a:p>
              <a:endParaRPr lang="en-US" dirty="0"/>
            </a:p>
          </p:txBody>
        </p:sp>
      </p:grpSp>
      <p:sp>
        <p:nvSpPr>
          <p:cNvPr id="2" name="Title 1">
            <a:extLst>
              <a:ext uri="{FF2B5EF4-FFF2-40B4-BE49-F238E27FC236}">
                <a16:creationId xmlns:a16="http://schemas.microsoft.com/office/drawing/2014/main" id="{6D128BB3-A631-F76E-ED3E-EAB44EE54273}"/>
              </a:ext>
            </a:extLst>
          </p:cNvPr>
          <p:cNvSpPr>
            <a:spLocks noGrp="1"/>
          </p:cNvSpPr>
          <p:nvPr>
            <p:ph type="title"/>
          </p:nvPr>
        </p:nvSpPr>
        <p:spPr>
          <a:xfrm>
            <a:off x="6094105" y="802955"/>
            <a:ext cx="4977976" cy="1454051"/>
          </a:xfrm>
        </p:spPr>
        <p:txBody>
          <a:bodyPr vert="horz" lIns="91440" tIns="45720" rIns="91440" bIns="45720" rtlCol="0" anchor="b">
            <a:normAutofit/>
          </a:bodyPr>
          <a:lstStyle/>
          <a:p>
            <a:r>
              <a:rPr lang="en-US" sz="2500" dirty="0" err="1">
                <a:solidFill>
                  <a:srgbClr val="FF0000"/>
                </a:solidFill>
              </a:rPr>
              <a:t>Experienta</a:t>
            </a:r>
            <a:r>
              <a:rPr lang="en-US" sz="2500" dirty="0">
                <a:solidFill>
                  <a:srgbClr val="FF0000"/>
                </a:solidFill>
              </a:rPr>
              <a:t> </a:t>
            </a:r>
            <a:r>
              <a:rPr lang="en-US" sz="2500" dirty="0" err="1">
                <a:solidFill>
                  <a:srgbClr val="FF0000"/>
                </a:solidFill>
              </a:rPr>
              <a:t>Compartimentului</a:t>
            </a:r>
            <a:r>
              <a:rPr lang="en-US" sz="2500" dirty="0">
                <a:solidFill>
                  <a:srgbClr val="FF0000"/>
                </a:solidFill>
              </a:rPr>
              <a:t> de </a:t>
            </a:r>
            <a:r>
              <a:rPr lang="en-US" sz="2500" dirty="0" err="1">
                <a:solidFill>
                  <a:srgbClr val="FF0000"/>
                </a:solidFill>
              </a:rPr>
              <a:t>Hemato-oncologie</a:t>
            </a:r>
            <a:r>
              <a:rPr lang="en-US" sz="2500" dirty="0">
                <a:solidFill>
                  <a:srgbClr val="FF0000"/>
                </a:solidFill>
              </a:rPr>
              <a:t> a </a:t>
            </a:r>
            <a:r>
              <a:rPr lang="en-US" sz="2500" dirty="0" err="1">
                <a:solidFill>
                  <a:srgbClr val="FF0000"/>
                </a:solidFill>
              </a:rPr>
              <a:t>Spitalului</a:t>
            </a:r>
            <a:r>
              <a:rPr lang="en-US" sz="2500" dirty="0">
                <a:solidFill>
                  <a:srgbClr val="FF0000"/>
                </a:solidFill>
              </a:rPr>
              <a:t> Clinic de </a:t>
            </a:r>
            <a:r>
              <a:rPr lang="en-US" sz="2500" dirty="0" err="1">
                <a:solidFill>
                  <a:srgbClr val="FF0000"/>
                </a:solidFill>
              </a:rPr>
              <a:t>Urgenta</a:t>
            </a:r>
            <a:r>
              <a:rPr lang="en-US" sz="2500" dirty="0">
                <a:solidFill>
                  <a:srgbClr val="FF0000"/>
                </a:solidFill>
              </a:rPr>
              <a:t> </a:t>
            </a:r>
            <a:r>
              <a:rPr lang="en-US" sz="2500" dirty="0" err="1">
                <a:solidFill>
                  <a:srgbClr val="FF0000"/>
                </a:solidFill>
              </a:rPr>
              <a:t>pentru</a:t>
            </a:r>
            <a:r>
              <a:rPr lang="en-US" sz="2500" dirty="0">
                <a:solidFill>
                  <a:srgbClr val="FF0000"/>
                </a:solidFill>
              </a:rPr>
              <a:t> </a:t>
            </a:r>
            <a:r>
              <a:rPr lang="en-US" sz="2500" dirty="0" err="1">
                <a:solidFill>
                  <a:srgbClr val="FF0000"/>
                </a:solidFill>
              </a:rPr>
              <a:t>Copii</a:t>
            </a:r>
            <a:r>
              <a:rPr lang="en-US" sz="2500" dirty="0">
                <a:solidFill>
                  <a:srgbClr val="FF0000"/>
                </a:solidFill>
              </a:rPr>
              <a:t> Brasov</a:t>
            </a:r>
          </a:p>
        </p:txBody>
      </p:sp>
      <p:sp>
        <p:nvSpPr>
          <p:cNvPr id="3" name="Text Placeholder 2">
            <a:extLst>
              <a:ext uri="{FF2B5EF4-FFF2-40B4-BE49-F238E27FC236}">
                <a16:creationId xmlns:a16="http://schemas.microsoft.com/office/drawing/2014/main" id="{A0508407-F90D-07EE-6D6B-5BE17A5F07DD}"/>
              </a:ext>
            </a:extLst>
          </p:cNvPr>
          <p:cNvSpPr>
            <a:spLocks noGrp="1"/>
          </p:cNvSpPr>
          <p:nvPr>
            <p:ph type="body"/>
          </p:nvPr>
        </p:nvSpPr>
        <p:spPr>
          <a:xfrm>
            <a:off x="6090574" y="2415756"/>
            <a:ext cx="4977578" cy="3639289"/>
          </a:xfrm>
        </p:spPr>
        <p:txBody>
          <a:bodyPr vert="horz" lIns="91440" tIns="45720" rIns="91440" bIns="45720" rtlCol="0" anchor="ctr">
            <a:normAutofit/>
          </a:bodyPr>
          <a:lstStyle/>
          <a:p>
            <a:pPr indent="-228600">
              <a:spcBef>
                <a:spcPts val="1001"/>
              </a:spcBef>
              <a:buFont typeface="Arial" panose="020B0604020202020204" pitchFamily="34" charset="0"/>
              <a:buChar char="•"/>
              <a:tabLst>
                <a:tab pos="0" algn="l"/>
              </a:tabLst>
            </a:pPr>
            <a:r>
              <a:rPr lang="en-US" sz="1700" dirty="0" err="1">
                <a:solidFill>
                  <a:schemeClr val="tx2"/>
                </a:solidFill>
                <a:latin typeface="+mn-lt"/>
                <a:ea typeface="+mn-ea"/>
                <a:cs typeface="+mn-cs"/>
              </a:rPr>
              <a:t>Infiintat</a:t>
            </a:r>
            <a:r>
              <a:rPr lang="en-US" sz="1700" dirty="0">
                <a:solidFill>
                  <a:schemeClr val="tx2"/>
                </a:solidFill>
                <a:latin typeface="+mn-lt"/>
                <a:ea typeface="+mn-ea"/>
                <a:cs typeface="+mn-cs"/>
              </a:rPr>
              <a:t> in </a:t>
            </a:r>
            <a:r>
              <a:rPr lang="en-US" sz="1700" dirty="0" err="1">
                <a:solidFill>
                  <a:schemeClr val="tx2"/>
                </a:solidFill>
                <a:latin typeface="+mn-lt"/>
                <a:ea typeface="+mn-ea"/>
                <a:cs typeface="+mn-cs"/>
              </a:rPr>
              <a:t>anul</a:t>
            </a:r>
            <a:r>
              <a:rPr lang="en-US" sz="1700" dirty="0">
                <a:solidFill>
                  <a:schemeClr val="tx2"/>
                </a:solidFill>
                <a:latin typeface="+mn-lt"/>
                <a:ea typeface="+mn-ea"/>
                <a:cs typeface="+mn-cs"/>
              </a:rPr>
              <a:t>  2003 - 5 </a:t>
            </a:r>
            <a:r>
              <a:rPr lang="en-US" sz="1700" dirty="0" err="1">
                <a:solidFill>
                  <a:schemeClr val="tx2"/>
                </a:solidFill>
                <a:latin typeface="+mn-lt"/>
                <a:ea typeface="+mn-ea"/>
                <a:cs typeface="+mn-cs"/>
              </a:rPr>
              <a:t>paturi</a:t>
            </a:r>
            <a:endParaRPr lang="en-US" sz="1700" dirty="0">
              <a:solidFill>
                <a:schemeClr val="tx2"/>
              </a:solidFill>
              <a:latin typeface="+mn-lt"/>
              <a:ea typeface="+mn-ea"/>
              <a:cs typeface="+mn-cs"/>
            </a:endParaRPr>
          </a:p>
          <a:p>
            <a:pPr indent="-228600">
              <a:spcBef>
                <a:spcPts val="1001"/>
              </a:spcBef>
              <a:buFont typeface="Arial" panose="020B0604020202020204" pitchFamily="34" charset="0"/>
              <a:buChar char="•"/>
              <a:tabLst>
                <a:tab pos="0" algn="l"/>
              </a:tabLst>
            </a:pPr>
            <a:r>
              <a:rPr lang="en-US" sz="1700" dirty="0" err="1">
                <a:solidFill>
                  <a:schemeClr val="tx2"/>
                </a:solidFill>
                <a:latin typeface="+mn-lt"/>
                <a:ea typeface="+mn-ea"/>
                <a:cs typeface="+mn-cs"/>
              </a:rPr>
              <a:t>Extins</a:t>
            </a:r>
            <a:r>
              <a:rPr lang="en-US" sz="1700" dirty="0">
                <a:solidFill>
                  <a:schemeClr val="tx2"/>
                </a:solidFill>
                <a:latin typeface="+mn-lt"/>
                <a:ea typeface="+mn-ea"/>
                <a:cs typeface="+mn-cs"/>
              </a:rPr>
              <a:t> in </a:t>
            </a:r>
            <a:r>
              <a:rPr lang="en-US" sz="1700" dirty="0" err="1">
                <a:solidFill>
                  <a:schemeClr val="tx2"/>
                </a:solidFill>
                <a:latin typeface="+mn-lt"/>
                <a:ea typeface="+mn-ea"/>
                <a:cs typeface="+mn-cs"/>
              </a:rPr>
              <a:t>anul</a:t>
            </a:r>
            <a:r>
              <a:rPr lang="en-US" sz="1700" dirty="0">
                <a:solidFill>
                  <a:schemeClr val="tx2"/>
                </a:solidFill>
                <a:latin typeface="+mn-lt"/>
                <a:ea typeface="+mn-ea"/>
                <a:cs typeface="+mn-cs"/>
              </a:rPr>
              <a:t>     2010  - 10 </a:t>
            </a:r>
            <a:r>
              <a:rPr lang="en-US" sz="1700" dirty="0" err="1">
                <a:solidFill>
                  <a:schemeClr val="tx2"/>
                </a:solidFill>
                <a:latin typeface="+mn-lt"/>
                <a:ea typeface="+mn-ea"/>
                <a:cs typeface="+mn-cs"/>
              </a:rPr>
              <a:t>paturi</a:t>
            </a:r>
            <a:endParaRPr lang="en-US" sz="1700" dirty="0">
              <a:solidFill>
                <a:schemeClr val="tx2"/>
              </a:solidFill>
              <a:latin typeface="+mn-lt"/>
              <a:ea typeface="+mn-ea"/>
              <a:cs typeface="+mn-cs"/>
            </a:endParaRPr>
          </a:p>
          <a:p>
            <a:pPr indent="-228600">
              <a:spcBef>
                <a:spcPts val="1001"/>
              </a:spcBef>
              <a:buFont typeface="Arial" panose="020B0604020202020204" pitchFamily="34" charset="0"/>
              <a:buChar char="•"/>
              <a:tabLst>
                <a:tab pos="0" algn="l"/>
              </a:tabLst>
            </a:pPr>
            <a:r>
              <a:rPr lang="en-US" sz="1700" dirty="0">
                <a:solidFill>
                  <a:schemeClr val="tx2"/>
                </a:solidFill>
                <a:latin typeface="+mn-lt"/>
                <a:ea typeface="+mn-ea"/>
                <a:cs typeface="+mn-cs"/>
              </a:rPr>
              <a:t>Face </a:t>
            </a:r>
            <a:r>
              <a:rPr lang="en-US" sz="1700" dirty="0" err="1">
                <a:solidFill>
                  <a:schemeClr val="tx2"/>
                </a:solidFill>
                <a:latin typeface="+mn-lt"/>
                <a:ea typeface="+mn-ea"/>
                <a:cs typeface="+mn-cs"/>
              </a:rPr>
              <a:t>parte</a:t>
            </a:r>
            <a:r>
              <a:rPr lang="en-US" sz="1700" dirty="0">
                <a:solidFill>
                  <a:schemeClr val="tx2"/>
                </a:solidFill>
                <a:latin typeface="+mn-lt"/>
                <a:ea typeface="+mn-ea"/>
                <a:cs typeface="+mn-cs"/>
              </a:rPr>
              <a:t> din </a:t>
            </a:r>
            <a:r>
              <a:rPr lang="en-US" sz="1700" dirty="0" err="1">
                <a:solidFill>
                  <a:schemeClr val="tx2"/>
                </a:solidFill>
                <a:latin typeface="+mn-lt"/>
                <a:ea typeface="+mn-ea"/>
                <a:cs typeface="+mn-cs"/>
              </a:rPr>
              <a:t>Sectia</a:t>
            </a:r>
            <a:r>
              <a:rPr lang="en-US" sz="1700" dirty="0">
                <a:solidFill>
                  <a:schemeClr val="tx2"/>
                </a:solidFill>
                <a:latin typeface="+mn-lt"/>
                <a:ea typeface="+mn-ea"/>
                <a:cs typeface="+mn-cs"/>
              </a:rPr>
              <a:t> </a:t>
            </a:r>
            <a:r>
              <a:rPr lang="en-US" sz="1700" dirty="0" err="1">
                <a:solidFill>
                  <a:schemeClr val="tx2"/>
                </a:solidFill>
                <a:latin typeface="+mn-lt"/>
                <a:ea typeface="+mn-ea"/>
                <a:cs typeface="+mn-cs"/>
              </a:rPr>
              <a:t>Pediatrie</a:t>
            </a:r>
            <a:r>
              <a:rPr lang="en-US" sz="1700" dirty="0">
                <a:solidFill>
                  <a:schemeClr val="tx2"/>
                </a:solidFill>
                <a:latin typeface="+mn-lt"/>
                <a:ea typeface="+mn-ea"/>
                <a:cs typeface="+mn-cs"/>
              </a:rPr>
              <a:t> III</a:t>
            </a:r>
          </a:p>
          <a:p>
            <a:pPr indent="-228600">
              <a:spcBef>
                <a:spcPts val="1001"/>
              </a:spcBef>
              <a:buFont typeface="Arial" panose="020B0604020202020204" pitchFamily="34" charset="0"/>
              <a:buChar char="•"/>
              <a:tabLst>
                <a:tab pos="0" algn="l"/>
              </a:tabLst>
            </a:pPr>
            <a:r>
              <a:rPr lang="en-US" sz="1700" dirty="0">
                <a:solidFill>
                  <a:schemeClr val="tx2"/>
                </a:solidFill>
                <a:latin typeface="+mn-lt"/>
                <a:ea typeface="+mn-ea"/>
                <a:cs typeface="+mn-cs"/>
              </a:rPr>
              <a:t> - </a:t>
            </a:r>
            <a:r>
              <a:rPr lang="en-US" sz="1700" dirty="0" err="1">
                <a:solidFill>
                  <a:schemeClr val="tx2"/>
                </a:solidFill>
                <a:latin typeface="+mn-lt"/>
                <a:ea typeface="+mn-ea"/>
                <a:cs typeface="+mn-cs"/>
              </a:rPr>
              <a:t>Compartimentul</a:t>
            </a:r>
            <a:r>
              <a:rPr lang="en-US" sz="1700" dirty="0">
                <a:solidFill>
                  <a:schemeClr val="tx2"/>
                </a:solidFill>
                <a:latin typeface="+mn-lt"/>
                <a:ea typeface="+mn-ea"/>
                <a:cs typeface="+mn-cs"/>
              </a:rPr>
              <a:t> de </a:t>
            </a:r>
            <a:r>
              <a:rPr lang="en-US" sz="1700" dirty="0" err="1">
                <a:solidFill>
                  <a:schemeClr val="tx2"/>
                </a:solidFill>
                <a:latin typeface="+mn-lt"/>
                <a:ea typeface="+mn-ea"/>
                <a:cs typeface="+mn-cs"/>
              </a:rPr>
              <a:t>Pediatrie</a:t>
            </a:r>
            <a:r>
              <a:rPr lang="en-US" sz="1700" dirty="0">
                <a:solidFill>
                  <a:schemeClr val="tx2"/>
                </a:solidFill>
                <a:latin typeface="+mn-lt"/>
                <a:ea typeface="+mn-ea"/>
                <a:cs typeface="+mn-cs"/>
              </a:rPr>
              <a:t> </a:t>
            </a:r>
          </a:p>
          <a:p>
            <a:pPr indent="-228600">
              <a:spcBef>
                <a:spcPts val="1001"/>
              </a:spcBef>
              <a:buFont typeface="Arial" panose="020B0604020202020204" pitchFamily="34" charset="0"/>
              <a:buChar char="•"/>
              <a:tabLst>
                <a:tab pos="0" algn="l"/>
              </a:tabLst>
            </a:pPr>
            <a:r>
              <a:rPr lang="en-US" sz="1700" dirty="0">
                <a:solidFill>
                  <a:schemeClr val="tx2"/>
                </a:solidFill>
                <a:latin typeface="+mn-lt"/>
                <a:ea typeface="+mn-ea"/>
                <a:cs typeface="+mn-cs"/>
              </a:rPr>
              <a:t> - </a:t>
            </a:r>
            <a:r>
              <a:rPr lang="en-US" sz="1700" dirty="0" err="1">
                <a:solidFill>
                  <a:schemeClr val="tx2"/>
                </a:solidFill>
                <a:latin typeface="+mn-lt"/>
                <a:ea typeface="+mn-ea"/>
                <a:cs typeface="+mn-cs"/>
              </a:rPr>
              <a:t>Compartimentul</a:t>
            </a:r>
            <a:r>
              <a:rPr lang="en-US" sz="1700" dirty="0">
                <a:solidFill>
                  <a:schemeClr val="tx2"/>
                </a:solidFill>
                <a:latin typeface="+mn-lt"/>
                <a:ea typeface="+mn-ea"/>
                <a:cs typeface="+mn-cs"/>
              </a:rPr>
              <a:t> de </a:t>
            </a:r>
            <a:r>
              <a:rPr lang="en-US" sz="1700" dirty="0" err="1">
                <a:solidFill>
                  <a:schemeClr val="tx2"/>
                </a:solidFill>
                <a:latin typeface="+mn-lt"/>
                <a:ea typeface="+mn-ea"/>
                <a:cs typeface="+mn-cs"/>
              </a:rPr>
              <a:t>diabet</a:t>
            </a:r>
            <a:r>
              <a:rPr lang="en-US" sz="1700" dirty="0">
                <a:solidFill>
                  <a:schemeClr val="tx2"/>
                </a:solidFill>
                <a:latin typeface="+mn-lt"/>
                <a:ea typeface="+mn-ea"/>
                <a:cs typeface="+mn-cs"/>
              </a:rPr>
              <a:t> </a:t>
            </a:r>
            <a:r>
              <a:rPr lang="en-US" sz="1700" dirty="0" err="1">
                <a:solidFill>
                  <a:schemeClr val="tx2"/>
                </a:solidFill>
                <a:latin typeface="+mn-lt"/>
                <a:ea typeface="+mn-ea"/>
                <a:cs typeface="+mn-cs"/>
              </a:rPr>
              <a:t>si</a:t>
            </a:r>
            <a:r>
              <a:rPr lang="en-US" sz="1700" dirty="0">
                <a:solidFill>
                  <a:schemeClr val="tx2"/>
                </a:solidFill>
                <a:latin typeface="+mn-lt"/>
                <a:ea typeface="+mn-ea"/>
                <a:cs typeface="+mn-cs"/>
              </a:rPr>
              <a:t> </a:t>
            </a:r>
            <a:r>
              <a:rPr lang="en-US" sz="1700" dirty="0" err="1">
                <a:solidFill>
                  <a:schemeClr val="tx2"/>
                </a:solidFill>
                <a:latin typeface="+mn-lt"/>
                <a:ea typeface="+mn-ea"/>
                <a:cs typeface="+mn-cs"/>
              </a:rPr>
              <a:t>boli</a:t>
            </a:r>
            <a:r>
              <a:rPr lang="en-US" sz="1700" dirty="0">
                <a:solidFill>
                  <a:schemeClr val="tx2"/>
                </a:solidFill>
                <a:latin typeface="+mn-lt"/>
                <a:ea typeface="+mn-ea"/>
                <a:cs typeface="+mn-cs"/>
              </a:rPr>
              <a:t> de </a:t>
            </a:r>
            <a:r>
              <a:rPr lang="en-US" sz="1700" dirty="0" err="1">
                <a:solidFill>
                  <a:schemeClr val="tx2"/>
                </a:solidFill>
                <a:latin typeface="+mn-lt"/>
                <a:ea typeface="+mn-ea"/>
                <a:cs typeface="+mn-cs"/>
              </a:rPr>
              <a:t>nutritie</a:t>
            </a:r>
            <a:endParaRPr lang="en-US" sz="1700" dirty="0">
              <a:solidFill>
                <a:schemeClr val="tx2"/>
              </a:solidFill>
              <a:latin typeface="+mn-lt"/>
              <a:ea typeface="+mn-ea"/>
              <a:cs typeface="+mn-cs"/>
            </a:endParaRPr>
          </a:p>
          <a:p>
            <a:pPr indent="-228600">
              <a:spcBef>
                <a:spcPts val="1001"/>
              </a:spcBef>
              <a:buFont typeface="Arial" panose="020B0604020202020204" pitchFamily="34" charset="0"/>
              <a:buChar char="•"/>
              <a:tabLst>
                <a:tab pos="0" algn="l"/>
              </a:tabLst>
            </a:pPr>
            <a:r>
              <a:rPr lang="en-US" sz="1700" dirty="0">
                <a:solidFill>
                  <a:schemeClr val="tx2"/>
                </a:solidFill>
                <a:latin typeface="+mn-lt"/>
                <a:ea typeface="+mn-ea"/>
                <a:cs typeface="+mn-cs"/>
              </a:rPr>
              <a:t>  </a:t>
            </a:r>
            <a:r>
              <a:rPr lang="en-US" sz="1700" dirty="0" err="1">
                <a:solidFill>
                  <a:schemeClr val="tx2"/>
                </a:solidFill>
                <a:latin typeface="+mn-lt"/>
                <a:ea typeface="+mn-ea"/>
                <a:cs typeface="+mn-cs"/>
              </a:rPr>
              <a:t>Personalul</a:t>
            </a:r>
            <a:r>
              <a:rPr lang="en-US" sz="1700" dirty="0">
                <a:solidFill>
                  <a:schemeClr val="tx2"/>
                </a:solidFill>
                <a:latin typeface="+mn-lt"/>
                <a:ea typeface="+mn-ea"/>
                <a:cs typeface="+mn-cs"/>
              </a:rPr>
              <a:t> </a:t>
            </a:r>
            <a:r>
              <a:rPr lang="en-US" sz="1700" dirty="0" err="1">
                <a:solidFill>
                  <a:schemeClr val="tx2"/>
                </a:solidFill>
                <a:latin typeface="+mn-lt"/>
                <a:ea typeface="+mn-ea"/>
                <a:cs typeface="+mn-cs"/>
              </a:rPr>
              <a:t>mediu</a:t>
            </a:r>
            <a:r>
              <a:rPr lang="en-US" sz="1700" dirty="0">
                <a:solidFill>
                  <a:schemeClr val="tx2"/>
                </a:solidFill>
                <a:latin typeface="+mn-lt"/>
                <a:ea typeface="+mn-ea"/>
                <a:cs typeface="+mn-cs"/>
              </a:rPr>
              <a:t> </a:t>
            </a:r>
            <a:r>
              <a:rPr lang="en-US" sz="1700" dirty="0" err="1">
                <a:solidFill>
                  <a:schemeClr val="tx2"/>
                </a:solidFill>
                <a:latin typeface="+mn-lt"/>
                <a:ea typeface="+mn-ea"/>
                <a:cs typeface="+mn-cs"/>
              </a:rPr>
              <a:t>si</a:t>
            </a:r>
            <a:r>
              <a:rPr lang="en-US" sz="1700" dirty="0">
                <a:solidFill>
                  <a:schemeClr val="tx2"/>
                </a:solidFill>
                <a:latin typeface="+mn-lt"/>
                <a:ea typeface="+mn-ea"/>
                <a:cs typeface="+mn-cs"/>
              </a:rPr>
              <a:t> auxiliar al </a:t>
            </a:r>
            <a:r>
              <a:rPr lang="en-US" sz="1700" dirty="0" err="1">
                <a:solidFill>
                  <a:schemeClr val="tx2"/>
                </a:solidFill>
                <a:latin typeface="+mn-lt"/>
                <a:ea typeface="+mn-ea"/>
                <a:cs typeface="+mn-cs"/>
              </a:rPr>
              <a:t>sectiei</a:t>
            </a:r>
            <a:r>
              <a:rPr lang="en-US" sz="1700" dirty="0">
                <a:solidFill>
                  <a:schemeClr val="tx2"/>
                </a:solidFill>
                <a:latin typeface="+mn-lt"/>
                <a:ea typeface="+mn-ea"/>
                <a:cs typeface="+mn-cs"/>
              </a:rPr>
              <a:t> </a:t>
            </a:r>
          </a:p>
          <a:p>
            <a:pPr indent="-228600">
              <a:spcBef>
                <a:spcPts val="1001"/>
              </a:spcBef>
              <a:buFont typeface="Arial" panose="020B0604020202020204" pitchFamily="34" charset="0"/>
              <a:buChar char="•"/>
              <a:tabLst>
                <a:tab pos="0" algn="l"/>
              </a:tabLst>
            </a:pPr>
            <a:r>
              <a:rPr lang="en-US" sz="1700" dirty="0" err="1">
                <a:solidFill>
                  <a:schemeClr val="tx2"/>
                </a:solidFill>
                <a:latin typeface="+mn-lt"/>
                <a:ea typeface="+mn-ea"/>
                <a:cs typeface="+mn-cs"/>
              </a:rPr>
              <a:t>deserveste</a:t>
            </a:r>
            <a:r>
              <a:rPr lang="en-US" sz="1700" dirty="0">
                <a:solidFill>
                  <a:schemeClr val="tx2"/>
                </a:solidFill>
                <a:latin typeface="+mn-lt"/>
                <a:ea typeface="+mn-ea"/>
                <a:cs typeface="+mn-cs"/>
              </a:rPr>
              <a:t> </a:t>
            </a:r>
            <a:r>
              <a:rPr lang="en-US" sz="1700" dirty="0" err="1">
                <a:solidFill>
                  <a:schemeClr val="tx2"/>
                </a:solidFill>
                <a:latin typeface="+mn-lt"/>
                <a:ea typeface="+mn-ea"/>
                <a:cs typeface="+mn-cs"/>
              </a:rPr>
              <a:t>concomitent</a:t>
            </a:r>
            <a:r>
              <a:rPr lang="en-US" sz="1700" dirty="0">
                <a:solidFill>
                  <a:schemeClr val="tx2"/>
                </a:solidFill>
                <a:latin typeface="+mn-lt"/>
                <a:ea typeface="+mn-ea"/>
                <a:cs typeface="+mn-cs"/>
              </a:rPr>
              <a:t> </a:t>
            </a:r>
            <a:r>
              <a:rPr lang="en-US" sz="1700" dirty="0" err="1">
                <a:solidFill>
                  <a:schemeClr val="tx2"/>
                </a:solidFill>
                <a:latin typeface="+mn-lt"/>
                <a:ea typeface="+mn-ea"/>
                <a:cs typeface="+mn-cs"/>
              </a:rPr>
              <a:t>cele</a:t>
            </a:r>
            <a:r>
              <a:rPr lang="en-US" sz="1700" dirty="0">
                <a:solidFill>
                  <a:schemeClr val="tx2"/>
                </a:solidFill>
                <a:latin typeface="+mn-lt"/>
                <a:ea typeface="+mn-ea"/>
                <a:cs typeface="+mn-cs"/>
              </a:rPr>
              <a:t> </a:t>
            </a:r>
            <a:r>
              <a:rPr lang="en-US" sz="1700" dirty="0" err="1">
                <a:solidFill>
                  <a:schemeClr val="tx2"/>
                </a:solidFill>
                <a:latin typeface="+mn-lt"/>
                <a:ea typeface="+mn-ea"/>
                <a:cs typeface="+mn-cs"/>
              </a:rPr>
              <a:t>trei</a:t>
            </a:r>
            <a:r>
              <a:rPr lang="en-US" sz="1700" dirty="0">
                <a:solidFill>
                  <a:schemeClr val="tx2"/>
                </a:solidFill>
                <a:latin typeface="+mn-lt"/>
                <a:ea typeface="+mn-ea"/>
                <a:cs typeface="+mn-cs"/>
              </a:rPr>
              <a:t> </a:t>
            </a:r>
          </a:p>
          <a:p>
            <a:pPr indent="-228600">
              <a:spcBef>
                <a:spcPts val="1001"/>
              </a:spcBef>
              <a:buFont typeface="Arial" panose="020B0604020202020204" pitchFamily="34" charset="0"/>
              <a:buChar char="•"/>
              <a:tabLst>
                <a:tab pos="0" algn="l"/>
              </a:tabLst>
            </a:pPr>
            <a:r>
              <a:rPr lang="en-US" sz="1700" dirty="0" err="1">
                <a:solidFill>
                  <a:schemeClr val="tx2"/>
                </a:solidFill>
                <a:latin typeface="+mn-lt"/>
                <a:ea typeface="+mn-ea"/>
                <a:cs typeface="+mn-cs"/>
              </a:rPr>
              <a:t>compartimente</a:t>
            </a:r>
            <a:r>
              <a:rPr lang="en-US" sz="1700" dirty="0">
                <a:solidFill>
                  <a:schemeClr val="tx2"/>
                </a:solidFill>
                <a:latin typeface="+mn-lt"/>
                <a:ea typeface="+mn-ea"/>
                <a:cs typeface="+mn-cs"/>
              </a:rPr>
              <a:t>, 1medic </a:t>
            </a:r>
            <a:r>
              <a:rPr lang="en-US" sz="1700" dirty="0" err="1">
                <a:solidFill>
                  <a:schemeClr val="tx2"/>
                </a:solidFill>
                <a:latin typeface="+mn-lt"/>
                <a:ea typeface="+mn-ea"/>
                <a:cs typeface="+mn-cs"/>
              </a:rPr>
              <a:t>pediatrie</a:t>
            </a:r>
            <a:r>
              <a:rPr lang="en-US" sz="1700" dirty="0">
                <a:solidFill>
                  <a:schemeClr val="tx2"/>
                </a:solidFill>
                <a:latin typeface="+mn-lt"/>
                <a:ea typeface="+mn-ea"/>
                <a:cs typeface="+mn-cs"/>
              </a:rPr>
              <a:t>, </a:t>
            </a:r>
          </a:p>
          <a:p>
            <a:pPr indent="-228600">
              <a:spcBef>
                <a:spcPts val="1001"/>
              </a:spcBef>
              <a:buFont typeface="Arial" panose="020B0604020202020204" pitchFamily="34" charset="0"/>
              <a:buChar char="•"/>
              <a:tabLst>
                <a:tab pos="0" algn="l"/>
              </a:tabLst>
            </a:pPr>
            <a:r>
              <a:rPr lang="en-US" sz="1700" dirty="0">
                <a:solidFill>
                  <a:schemeClr val="tx2"/>
                </a:solidFill>
                <a:latin typeface="+mn-lt"/>
                <a:ea typeface="+mn-ea"/>
                <a:cs typeface="+mn-cs"/>
              </a:rPr>
              <a:t>1 medic </a:t>
            </a:r>
            <a:r>
              <a:rPr lang="en-US" sz="1700" dirty="0" err="1">
                <a:solidFill>
                  <a:schemeClr val="tx2"/>
                </a:solidFill>
                <a:latin typeface="+mn-lt"/>
                <a:ea typeface="+mn-ea"/>
                <a:cs typeface="+mn-cs"/>
              </a:rPr>
              <a:t>diabet</a:t>
            </a:r>
            <a:r>
              <a:rPr lang="en-US" sz="1700" dirty="0">
                <a:solidFill>
                  <a:schemeClr val="tx2"/>
                </a:solidFill>
                <a:latin typeface="+mn-lt"/>
                <a:ea typeface="+mn-ea"/>
                <a:cs typeface="+mn-cs"/>
              </a:rPr>
              <a:t>, 2 </a:t>
            </a:r>
            <a:r>
              <a:rPr lang="en-US" sz="1700" dirty="0" err="1">
                <a:solidFill>
                  <a:schemeClr val="tx2"/>
                </a:solidFill>
                <a:latin typeface="+mn-lt"/>
                <a:ea typeface="+mn-ea"/>
                <a:cs typeface="+mn-cs"/>
              </a:rPr>
              <a:t>medici</a:t>
            </a:r>
            <a:r>
              <a:rPr lang="en-US" sz="1700" dirty="0">
                <a:solidFill>
                  <a:schemeClr val="tx2"/>
                </a:solidFill>
                <a:latin typeface="+mn-lt"/>
                <a:ea typeface="+mn-ea"/>
                <a:cs typeface="+mn-cs"/>
              </a:rPr>
              <a:t> </a:t>
            </a:r>
            <a:r>
              <a:rPr lang="en-US" sz="1700" dirty="0" err="1">
                <a:solidFill>
                  <a:schemeClr val="tx2"/>
                </a:solidFill>
                <a:latin typeface="+mn-lt"/>
                <a:ea typeface="+mn-ea"/>
                <a:cs typeface="+mn-cs"/>
              </a:rPr>
              <a:t>pediatrie</a:t>
            </a:r>
            <a:r>
              <a:rPr lang="en-US" sz="1700" dirty="0">
                <a:solidFill>
                  <a:schemeClr val="tx2"/>
                </a:solidFill>
                <a:latin typeface="+mn-lt"/>
                <a:ea typeface="+mn-ea"/>
                <a:cs typeface="+mn-cs"/>
              </a:rPr>
              <a:t> </a:t>
            </a:r>
          </a:p>
          <a:p>
            <a:pPr indent="-228600">
              <a:spcBef>
                <a:spcPts val="1001"/>
              </a:spcBef>
              <a:buFont typeface="Arial" panose="020B0604020202020204" pitchFamily="34" charset="0"/>
              <a:buChar char="•"/>
              <a:tabLst>
                <a:tab pos="0" algn="l"/>
              </a:tabLst>
            </a:pPr>
            <a:r>
              <a:rPr lang="en-US" sz="1700" dirty="0">
                <a:solidFill>
                  <a:schemeClr val="tx2"/>
                </a:solidFill>
                <a:latin typeface="+mn-lt"/>
                <a:ea typeface="+mn-ea"/>
                <a:cs typeface="+mn-cs"/>
              </a:rPr>
              <a:t>cu </a:t>
            </a:r>
            <a:r>
              <a:rPr lang="en-US" sz="1700" dirty="0" err="1">
                <a:solidFill>
                  <a:schemeClr val="tx2"/>
                </a:solidFill>
                <a:latin typeface="+mn-lt"/>
                <a:ea typeface="+mn-ea"/>
                <a:cs typeface="+mn-cs"/>
              </a:rPr>
              <a:t>atestat</a:t>
            </a:r>
            <a:r>
              <a:rPr lang="en-US" sz="1700" dirty="0">
                <a:solidFill>
                  <a:schemeClr val="tx2"/>
                </a:solidFill>
                <a:latin typeface="+mn-lt"/>
                <a:ea typeface="+mn-ea"/>
                <a:cs typeface="+mn-cs"/>
              </a:rPr>
              <a:t> de </a:t>
            </a:r>
            <a:r>
              <a:rPr lang="en-US" sz="1700" dirty="0" err="1">
                <a:solidFill>
                  <a:schemeClr val="tx2"/>
                </a:solidFill>
                <a:latin typeface="+mn-lt"/>
                <a:ea typeface="+mn-ea"/>
                <a:cs typeface="+mn-cs"/>
              </a:rPr>
              <a:t>hemato-oncologie</a:t>
            </a:r>
            <a:r>
              <a:rPr lang="en-US" sz="1700" dirty="0">
                <a:solidFill>
                  <a:schemeClr val="tx2"/>
                </a:solidFill>
                <a:latin typeface="+mn-lt"/>
                <a:ea typeface="+mn-ea"/>
                <a:cs typeface="+mn-cs"/>
              </a:rPr>
              <a:t>.</a:t>
            </a:r>
          </a:p>
          <a:p>
            <a:pPr marL="0" indent="-228600">
              <a:buFont typeface="Arial" panose="020B0604020202020204" pitchFamily="34" charset="0"/>
              <a:buChar char="•"/>
            </a:pPr>
            <a:endParaRPr lang="en-US" sz="1700" dirty="0">
              <a:solidFill>
                <a:schemeClr val="tx2"/>
              </a:solidFill>
              <a:latin typeface="+mn-lt"/>
              <a:ea typeface="+mn-ea"/>
              <a:cs typeface="+mn-cs"/>
            </a:endParaRPr>
          </a:p>
        </p:txBody>
      </p:sp>
    </p:spTree>
    <p:extLst>
      <p:ext uri="{BB962C8B-B14F-4D97-AF65-F5344CB8AC3E}">
        <p14:creationId xmlns:p14="http://schemas.microsoft.com/office/powerpoint/2010/main" val="671754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PlaceHolder 1"/>
          <p:cNvSpPr>
            <a:spLocks noGrp="1"/>
          </p:cNvSpPr>
          <p:nvPr>
            <p:ph type="title"/>
          </p:nvPr>
        </p:nvSpPr>
        <p:spPr>
          <a:xfrm>
            <a:off x="1245072" y="1289765"/>
            <a:ext cx="3651101" cy="4270963"/>
          </a:xfrm>
          <a:prstGeom prst="rect">
            <a:avLst/>
          </a:prstGeom>
        </p:spPr>
        <p:txBody>
          <a:bodyPr lIns="91440" tIns="45720" rIns="91440" bIns="45720" anchor="ctr">
            <a:normAutofit/>
          </a:bodyPr>
          <a:lstStyle/>
          <a:p>
            <a:pPr indent="0" algn="ctr" defTabSz="914400">
              <a:buNone/>
              <a:tabLst>
                <a:tab pos="0" algn="l"/>
              </a:tabLst>
            </a:pPr>
            <a:br>
              <a:rPr lang="ro-RO" sz="3100" dirty="0">
                <a:solidFill>
                  <a:srgbClr val="FFFFFF"/>
                </a:solidFill>
              </a:rPr>
            </a:br>
            <a:r>
              <a:rPr lang="ro-RO" sz="3100" b="1" u="none" strike="noStrike" dirty="0">
                <a:solidFill>
                  <a:srgbClr val="FFFFFF"/>
                </a:solidFill>
                <a:effectLst/>
                <a:uFillTx/>
                <a:latin typeface="Aptos"/>
              </a:rPr>
              <a:t>    Experienta Compartimentului de hemato-oncologie a Spitalului Clinic de Urgenta pentru Copii Brasov</a:t>
            </a:r>
            <a:br>
              <a:rPr lang="ro-RO" sz="3100" dirty="0">
                <a:solidFill>
                  <a:srgbClr val="FFFFFF"/>
                </a:solidFill>
              </a:rPr>
            </a:br>
            <a:endParaRPr lang="ro-RO" sz="3100" b="0" u="none" strike="noStrike" dirty="0">
              <a:solidFill>
                <a:srgbClr val="FFFFFF"/>
              </a:solidFill>
              <a:effectLst/>
              <a:uFillTx/>
              <a:latin typeface="Arial"/>
            </a:endParaRPr>
          </a:p>
        </p:txBody>
      </p:sp>
      <p:sp>
        <p:nvSpPr>
          <p:cNvPr id="14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2"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112" name="PlaceHolder 2"/>
          <p:cNvSpPr>
            <a:spLocks noGrp="1"/>
          </p:cNvSpPr>
          <p:nvPr>
            <p:ph/>
          </p:nvPr>
        </p:nvSpPr>
        <p:spPr>
          <a:xfrm>
            <a:off x="6297233" y="518400"/>
            <a:ext cx="4771607" cy="5837949"/>
          </a:xfrm>
          <a:prstGeom prst="rect">
            <a:avLst/>
          </a:prstGeom>
        </p:spPr>
        <p:txBody>
          <a:bodyPr lIns="91440" tIns="45720" rIns="91440" bIns="45720" anchor="ctr">
            <a:normAutofit/>
          </a:bodyPr>
          <a:lstStyle/>
          <a:p>
            <a:pPr indent="0" defTabSz="914400">
              <a:spcBef>
                <a:spcPts val="1001"/>
              </a:spcBef>
              <a:buNone/>
              <a:tabLst>
                <a:tab pos="0" algn="l"/>
              </a:tabLst>
            </a:pPr>
            <a:r>
              <a:rPr lang="en-US" sz="2000" b="1" u="none" strike="noStrike" dirty="0">
                <a:solidFill>
                  <a:schemeClr val="tx1">
                    <a:alpha val="80000"/>
                  </a:schemeClr>
                </a:solidFill>
                <a:effectLst/>
                <a:uFillTx/>
                <a:latin typeface="Aptos"/>
              </a:rPr>
              <a:t>    </a:t>
            </a:r>
            <a:r>
              <a:rPr lang="ro-RO" sz="2000" b="1" u="none" strike="noStrike" dirty="0">
                <a:solidFill>
                  <a:schemeClr val="tx1">
                    <a:alpha val="80000"/>
                  </a:schemeClr>
                </a:solidFill>
                <a:effectLst/>
                <a:uFillTx/>
                <a:latin typeface="Aptos"/>
              </a:rPr>
              <a:t> Compartimentului de hemato-oncologie a Spitalului Clinic de Urgenta pentru Copii Brasov</a:t>
            </a:r>
            <a:endParaRPr lang="en-US" sz="2000" b="0" u="none" strike="noStrike" dirty="0">
              <a:solidFill>
                <a:schemeClr val="tx1">
                  <a:alpha val="80000"/>
                </a:schemeClr>
              </a:solidFill>
              <a:effectLst/>
              <a:uFillTx/>
              <a:latin typeface="Arial"/>
            </a:endParaRPr>
          </a:p>
          <a:p>
            <a:pPr indent="0" defTabSz="914400">
              <a:spcBef>
                <a:spcPts val="1001"/>
              </a:spcBef>
              <a:buNone/>
              <a:tabLst>
                <a:tab pos="0" algn="l"/>
              </a:tabLst>
            </a:pPr>
            <a:r>
              <a:rPr lang="ro-RO" sz="2000" b="0" u="none" strike="noStrike" dirty="0">
                <a:solidFill>
                  <a:schemeClr val="tx1">
                    <a:alpha val="80000"/>
                  </a:schemeClr>
                </a:solidFill>
                <a:effectLst/>
                <a:uFillTx/>
                <a:latin typeface="Aptos"/>
              </a:rPr>
              <a:t>  Infiintat in anul  2003 cu un numar de 5 paturi</a:t>
            </a:r>
            <a:endParaRPr lang="en-US" sz="2000" b="0" u="none" strike="noStrike" dirty="0">
              <a:solidFill>
                <a:schemeClr val="tx1">
                  <a:alpha val="80000"/>
                </a:schemeClr>
              </a:solidFill>
              <a:effectLst/>
              <a:uFillTx/>
              <a:latin typeface="Arial"/>
            </a:endParaRPr>
          </a:p>
          <a:p>
            <a:pPr indent="0" defTabSz="914400">
              <a:spcBef>
                <a:spcPts val="1001"/>
              </a:spcBef>
              <a:buNone/>
              <a:tabLst>
                <a:tab pos="0" algn="l"/>
              </a:tabLst>
            </a:pPr>
            <a:r>
              <a:rPr lang="ro-RO" sz="2000" b="0" u="none" strike="noStrike" dirty="0">
                <a:solidFill>
                  <a:schemeClr val="tx1">
                    <a:alpha val="80000"/>
                  </a:schemeClr>
                </a:solidFill>
                <a:effectLst/>
                <a:uFillTx/>
                <a:latin typeface="Aptos"/>
              </a:rPr>
              <a:t>  Extins in anul     2010  la un numar de 10 paturi</a:t>
            </a:r>
            <a:endParaRPr lang="en-US" sz="2000" b="0" u="none" strike="noStrike" dirty="0">
              <a:solidFill>
                <a:schemeClr val="tx1">
                  <a:alpha val="80000"/>
                </a:schemeClr>
              </a:solidFill>
              <a:effectLst/>
              <a:uFillTx/>
              <a:latin typeface="Arial"/>
            </a:endParaRPr>
          </a:p>
          <a:p>
            <a:pPr indent="0" defTabSz="914400">
              <a:spcBef>
                <a:spcPts val="1001"/>
              </a:spcBef>
              <a:buNone/>
              <a:tabLst>
                <a:tab pos="0" algn="l"/>
              </a:tabLst>
            </a:pPr>
            <a:r>
              <a:rPr lang="ro-RO" sz="2000" b="0" u="none" strike="noStrike" dirty="0">
                <a:solidFill>
                  <a:schemeClr val="tx1">
                    <a:alpha val="80000"/>
                  </a:schemeClr>
                </a:solidFill>
                <a:effectLst/>
                <a:uFillTx/>
                <a:latin typeface="Aptos"/>
              </a:rPr>
              <a:t>  Face parte din Sectia Pediatrie III alaturi de Compartimentul de Pediatrie si Compartimentul de diabet si boli de nutritie</a:t>
            </a:r>
            <a:endParaRPr lang="en-US" sz="2000" b="0" u="none" strike="noStrike" dirty="0">
              <a:solidFill>
                <a:schemeClr val="tx1">
                  <a:alpha val="80000"/>
                </a:schemeClr>
              </a:solidFill>
              <a:effectLst/>
              <a:uFillTx/>
              <a:latin typeface="Arial"/>
            </a:endParaRPr>
          </a:p>
          <a:p>
            <a:pPr indent="0" defTabSz="914400">
              <a:spcBef>
                <a:spcPts val="1001"/>
              </a:spcBef>
              <a:buNone/>
              <a:tabLst>
                <a:tab pos="0" algn="l"/>
              </a:tabLst>
            </a:pPr>
            <a:r>
              <a:rPr lang="en-US" sz="2000" b="0" u="none" strike="noStrike" dirty="0">
                <a:solidFill>
                  <a:schemeClr val="tx1">
                    <a:alpha val="80000"/>
                  </a:schemeClr>
                </a:solidFill>
                <a:effectLst/>
                <a:uFillTx/>
                <a:latin typeface="Aptos"/>
              </a:rPr>
              <a:t>  </a:t>
            </a:r>
            <a:r>
              <a:rPr lang="ro-RO" sz="2000" b="0" u="none" strike="noStrike" dirty="0">
                <a:solidFill>
                  <a:schemeClr val="tx1">
                    <a:alpha val="80000"/>
                  </a:schemeClr>
                </a:solidFill>
                <a:effectLst/>
                <a:uFillTx/>
                <a:latin typeface="Aptos"/>
              </a:rPr>
              <a:t>Personalul </a:t>
            </a:r>
            <a:r>
              <a:rPr lang="en-US" sz="2000" b="0" u="none" strike="noStrike" dirty="0" err="1">
                <a:solidFill>
                  <a:schemeClr val="tx1">
                    <a:alpha val="80000"/>
                  </a:schemeClr>
                </a:solidFill>
                <a:effectLst/>
                <a:uFillTx/>
                <a:latin typeface="Aptos"/>
              </a:rPr>
              <a:t>mediu</a:t>
            </a:r>
            <a:r>
              <a:rPr lang="en-US" sz="2000" b="0" u="none" strike="noStrike" dirty="0">
                <a:solidFill>
                  <a:schemeClr val="tx1">
                    <a:alpha val="80000"/>
                  </a:schemeClr>
                </a:solidFill>
                <a:effectLst/>
                <a:uFillTx/>
                <a:latin typeface="Aptos"/>
              </a:rPr>
              <a:t> </a:t>
            </a:r>
            <a:r>
              <a:rPr lang="en-US" sz="2000" b="0" u="none" strike="noStrike" dirty="0" err="1">
                <a:solidFill>
                  <a:schemeClr val="tx1">
                    <a:alpha val="80000"/>
                  </a:schemeClr>
                </a:solidFill>
                <a:effectLst/>
                <a:uFillTx/>
                <a:latin typeface="Aptos"/>
              </a:rPr>
              <a:t>si</a:t>
            </a:r>
            <a:r>
              <a:rPr lang="en-US" sz="2000" b="0" u="none" strike="noStrike" dirty="0">
                <a:solidFill>
                  <a:schemeClr val="tx1">
                    <a:alpha val="80000"/>
                  </a:schemeClr>
                </a:solidFill>
                <a:effectLst/>
                <a:uFillTx/>
                <a:latin typeface="Aptos"/>
              </a:rPr>
              <a:t> auxiliar al </a:t>
            </a:r>
            <a:r>
              <a:rPr lang="ro-RO" sz="2000" b="0" u="none" strike="noStrike" dirty="0">
                <a:solidFill>
                  <a:schemeClr val="tx1">
                    <a:alpha val="80000"/>
                  </a:schemeClr>
                </a:solidFill>
                <a:effectLst/>
                <a:uFillTx/>
                <a:latin typeface="Aptos"/>
              </a:rPr>
              <a:t>sectiei deserveste concomitent cele trei compartimente</a:t>
            </a:r>
            <a:r>
              <a:rPr lang="en-US" sz="2000" b="0" u="none" strike="noStrike" dirty="0">
                <a:solidFill>
                  <a:schemeClr val="tx1">
                    <a:alpha val="80000"/>
                  </a:schemeClr>
                </a:solidFill>
                <a:effectLst/>
                <a:uFillTx/>
                <a:latin typeface="Aptos"/>
              </a:rPr>
              <a:t>, 1medic </a:t>
            </a:r>
            <a:r>
              <a:rPr lang="en-US" sz="2000" b="0" u="none" strike="noStrike" dirty="0" err="1">
                <a:solidFill>
                  <a:schemeClr val="tx1">
                    <a:alpha val="80000"/>
                  </a:schemeClr>
                </a:solidFill>
                <a:effectLst/>
                <a:uFillTx/>
                <a:latin typeface="Aptos"/>
              </a:rPr>
              <a:t>pediatrie</a:t>
            </a:r>
            <a:r>
              <a:rPr lang="en-US" sz="2000" b="0" u="none" strike="noStrike" dirty="0">
                <a:solidFill>
                  <a:schemeClr val="tx1">
                    <a:alpha val="80000"/>
                  </a:schemeClr>
                </a:solidFill>
                <a:effectLst/>
                <a:uFillTx/>
                <a:latin typeface="Aptos"/>
              </a:rPr>
              <a:t>, 1 medic </a:t>
            </a:r>
            <a:r>
              <a:rPr lang="en-US" sz="2000" b="0" u="none" strike="noStrike" dirty="0" err="1">
                <a:solidFill>
                  <a:schemeClr val="tx1">
                    <a:alpha val="80000"/>
                  </a:schemeClr>
                </a:solidFill>
                <a:effectLst/>
                <a:uFillTx/>
                <a:latin typeface="Aptos"/>
              </a:rPr>
              <a:t>diabet</a:t>
            </a:r>
            <a:r>
              <a:rPr lang="en-US" sz="2000" b="0" u="none" strike="noStrike" dirty="0">
                <a:solidFill>
                  <a:schemeClr val="tx1">
                    <a:alpha val="80000"/>
                  </a:schemeClr>
                </a:solidFill>
                <a:effectLst/>
                <a:uFillTx/>
                <a:latin typeface="Aptos"/>
              </a:rPr>
              <a:t>, 2 </a:t>
            </a:r>
            <a:r>
              <a:rPr lang="en-US" sz="2000" b="0" u="none" strike="noStrike" dirty="0" err="1">
                <a:solidFill>
                  <a:schemeClr val="tx1">
                    <a:alpha val="80000"/>
                  </a:schemeClr>
                </a:solidFill>
                <a:effectLst/>
                <a:uFillTx/>
                <a:latin typeface="Aptos"/>
              </a:rPr>
              <a:t>medici</a:t>
            </a:r>
            <a:r>
              <a:rPr lang="en-US" sz="2000" b="0" u="none" strike="noStrike" dirty="0">
                <a:solidFill>
                  <a:schemeClr val="tx1">
                    <a:alpha val="80000"/>
                  </a:schemeClr>
                </a:solidFill>
                <a:effectLst/>
                <a:uFillTx/>
                <a:latin typeface="Aptos"/>
              </a:rPr>
              <a:t> </a:t>
            </a:r>
            <a:r>
              <a:rPr lang="en-US" sz="2000" b="0" u="none" strike="noStrike" dirty="0" err="1">
                <a:solidFill>
                  <a:schemeClr val="tx1">
                    <a:alpha val="80000"/>
                  </a:schemeClr>
                </a:solidFill>
                <a:effectLst/>
                <a:uFillTx/>
                <a:latin typeface="Aptos"/>
              </a:rPr>
              <a:t>pediatrie</a:t>
            </a:r>
            <a:r>
              <a:rPr lang="en-US" sz="2000" b="0" u="none" strike="noStrike" dirty="0">
                <a:solidFill>
                  <a:schemeClr val="tx1">
                    <a:alpha val="80000"/>
                  </a:schemeClr>
                </a:solidFill>
                <a:effectLst/>
                <a:uFillTx/>
                <a:latin typeface="Aptos"/>
              </a:rPr>
              <a:t> cu </a:t>
            </a:r>
            <a:r>
              <a:rPr lang="en-US" sz="2000" b="0" u="none" strike="noStrike" dirty="0" err="1">
                <a:solidFill>
                  <a:schemeClr val="tx1">
                    <a:alpha val="80000"/>
                  </a:schemeClr>
                </a:solidFill>
                <a:effectLst/>
                <a:uFillTx/>
                <a:latin typeface="Aptos"/>
              </a:rPr>
              <a:t>atestat</a:t>
            </a:r>
            <a:r>
              <a:rPr lang="en-US" sz="2000" b="0" u="none" strike="noStrike" dirty="0">
                <a:solidFill>
                  <a:schemeClr val="tx1">
                    <a:alpha val="80000"/>
                  </a:schemeClr>
                </a:solidFill>
                <a:effectLst/>
                <a:uFillTx/>
                <a:latin typeface="Aptos"/>
              </a:rPr>
              <a:t> de </a:t>
            </a:r>
            <a:r>
              <a:rPr lang="en-US" sz="2000" b="0" u="none" strike="noStrike" dirty="0" err="1">
                <a:solidFill>
                  <a:schemeClr val="tx1">
                    <a:alpha val="80000"/>
                  </a:schemeClr>
                </a:solidFill>
                <a:effectLst/>
                <a:uFillTx/>
                <a:latin typeface="Aptos"/>
              </a:rPr>
              <a:t>hemato-oncologie</a:t>
            </a:r>
            <a:r>
              <a:rPr lang="en-US" sz="2000" b="0" u="none" strike="noStrike" dirty="0">
                <a:solidFill>
                  <a:schemeClr val="tx1">
                    <a:alpha val="80000"/>
                  </a:schemeClr>
                </a:solidFill>
                <a:effectLst/>
                <a:uFillTx/>
                <a:latin typeface="Aptos"/>
              </a:rPr>
              <a:t>.</a:t>
            </a:r>
            <a:endParaRPr lang="en-US" sz="2000" b="0" u="none" strike="noStrike" dirty="0">
              <a:solidFill>
                <a:schemeClr val="tx1">
                  <a:alpha val="80000"/>
                </a:schemeClr>
              </a:solidFill>
              <a:effectLst/>
              <a:uFillTx/>
              <a:latin typeface="Arial"/>
            </a:endParaRPr>
          </a:p>
          <a:p>
            <a:pPr indent="0" defTabSz="914400">
              <a:spcBef>
                <a:spcPts val="1001"/>
              </a:spcBef>
              <a:buNone/>
              <a:tabLst>
                <a:tab pos="0" algn="l"/>
              </a:tabLst>
            </a:pPr>
            <a:endParaRPr lang="en-US" sz="2000" b="0" u="none" strike="noStrike" dirty="0">
              <a:solidFill>
                <a:schemeClr val="tx1">
                  <a:alpha val="80000"/>
                </a:schemeClr>
              </a:solidFill>
              <a:effectLst/>
              <a:uFillTx/>
              <a:latin typeface="Arial"/>
            </a:endParaRPr>
          </a:p>
          <a:p>
            <a:pPr indent="0" defTabSz="914400">
              <a:spcBef>
                <a:spcPts val="1001"/>
              </a:spcBef>
              <a:buNone/>
              <a:tabLst>
                <a:tab pos="0" algn="l"/>
              </a:tabLst>
            </a:pPr>
            <a:endParaRPr lang="en-US" sz="2000" b="0" u="none" strike="noStrike" dirty="0">
              <a:solidFill>
                <a:schemeClr val="tx1">
                  <a:alpha val="80000"/>
                </a:schemeClr>
              </a:solidFill>
              <a:effectLst/>
              <a:uFillTx/>
              <a:latin typeface="Arial"/>
            </a:endParaRPr>
          </a:p>
        </p:txBody>
      </p:sp>
      <p:sp>
        <p:nvSpPr>
          <p:cNvPr id="14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46" name="Straight Connector 14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9" name="Rectangle 11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PlaceHolder 1"/>
          <p:cNvSpPr>
            <a:spLocks noGrp="1"/>
          </p:cNvSpPr>
          <p:nvPr>
            <p:ph type="title"/>
          </p:nvPr>
        </p:nvSpPr>
        <p:spPr>
          <a:xfrm>
            <a:off x="1245072" y="1289765"/>
            <a:ext cx="3651101" cy="4270963"/>
          </a:xfrm>
          <a:prstGeom prst="rect">
            <a:avLst/>
          </a:prstGeom>
        </p:spPr>
        <p:txBody>
          <a:bodyPr lIns="91440" tIns="45720" rIns="91440" bIns="45720" anchor="ctr">
            <a:normAutofit/>
          </a:bodyPr>
          <a:lstStyle/>
          <a:p>
            <a:pPr indent="0" algn="ctr" defTabSz="914400">
              <a:buNone/>
              <a:tabLst>
                <a:tab pos="0" algn="l"/>
              </a:tabLst>
            </a:pPr>
            <a:r>
              <a:rPr lang="en-US" sz="3100" b="1" u="none" strike="noStrike">
                <a:solidFill>
                  <a:srgbClr val="FFFFFF"/>
                </a:solidFill>
                <a:effectLst/>
                <a:uFillTx/>
                <a:latin typeface="Aptos Display"/>
              </a:rPr>
              <a:t>  </a:t>
            </a:r>
            <a:br>
              <a:rPr lang="en-US" sz="3100">
                <a:solidFill>
                  <a:srgbClr val="FFFFFF"/>
                </a:solidFill>
              </a:rPr>
            </a:br>
            <a:r>
              <a:rPr lang="en-US" sz="3100" b="1" u="none" strike="noStrike">
                <a:solidFill>
                  <a:srgbClr val="FFFFFF"/>
                </a:solidFill>
                <a:effectLst/>
                <a:uFillTx/>
                <a:latin typeface="Aptos Display"/>
              </a:rPr>
              <a:t>   </a:t>
            </a:r>
            <a:r>
              <a:rPr lang="en-US" sz="3100" b="1" u="none" strike="noStrike">
                <a:solidFill>
                  <a:srgbClr val="FFFFFF"/>
                </a:solidFill>
                <a:effectLst/>
                <a:uFillTx/>
                <a:latin typeface="Aptos"/>
              </a:rPr>
              <a:t>Experienta Compartimentului de hemato-oncologie a Spitalului Clinic de Urgenta pentru Copii Brasov</a:t>
            </a:r>
            <a:br>
              <a:rPr lang="en-US" sz="3100">
                <a:solidFill>
                  <a:srgbClr val="FFFFFF"/>
                </a:solidFill>
              </a:rPr>
            </a:br>
            <a:r>
              <a:rPr lang="en-US" sz="3100" b="1" u="none" strike="noStrike">
                <a:solidFill>
                  <a:srgbClr val="FFFFFF"/>
                </a:solidFill>
                <a:effectLst/>
                <a:uFillTx/>
                <a:latin typeface="Aptos Display"/>
              </a:rPr>
              <a:t> </a:t>
            </a:r>
            <a:endParaRPr lang="en-US" sz="3100" b="0" u="none" strike="noStrike">
              <a:solidFill>
                <a:srgbClr val="FFFFFF"/>
              </a:solidFill>
              <a:effectLst/>
              <a:uFillTx/>
              <a:latin typeface="Arial"/>
            </a:endParaRPr>
          </a:p>
        </p:txBody>
      </p:sp>
      <p:sp>
        <p:nvSpPr>
          <p:cNvPr id="12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2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114" name="PlaceHolder 2"/>
          <p:cNvSpPr>
            <a:spLocks noGrp="1"/>
          </p:cNvSpPr>
          <p:nvPr>
            <p:ph/>
          </p:nvPr>
        </p:nvSpPr>
        <p:spPr>
          <a:xfrm>
            <a:off x="6297233" y="518400"/>
            <a:ext cx="4771607" cy="5837949"/>
          </a:xfrm>
          <a:prstGeom prst="rect">
            <a:avLst/>
          </a:prstGeom>
        </p:spPr>
        <p:txBody>
          <a:bodyPr lIns="91440" tIns="45720" rIns="91440" bIns="45720" anchor="ctr">
            <a:normAutofit/>
          </a:bodyPr>
          <a:lstStyle/>
          <a:p>
            <a:pPr marL="228600" indent="-228600" defTabSz="914400">
              <a:spcBef>
                <a:spcPts val="1001"/>
              </a:spcBef>
              <a:buClr>
                <a:srgbClr val="000000"/>
              </a:buClr>
              <a:buFont typeface="Arial"/>
              <a:buChar char="•"/>
            </a:pPr>
            <a:r>
              <a:rPr lang="en-US" sz="1700" b="0" u="none" strike="noStrike">
                <a:solidFill>
                  <a:schemeClr val="tx1">
                    <a:alpha val="80000"/>
                  </a:schemeClr>
                </a:solidFill>
                <a:effectLst/>
                <a:uFillTx/>
                <a:latin typeface="Aptos"/>
              </a:rPr>
              <a:t>Activitatea de preparare si administrare a chimioterapiei este efectuata de catre asistentii medicali din sectie(10).</a:t>
            </a:r>
            <a:endParaRPr lang="en-US" sz="1700" b="0" u="none" strike="noStrike">
              <a:solidFill>
                <a:schemeClr val="tx1">
                  <a:alpha val="80000"/>
                </a:schemeClr>
              </a:solidFill>
              <a:effectLst/>
              <a:uFillTx/>
              <a:latin typeface="Arial"/>
            </a:endParaRPr>
          </a:p>
          <a:p>
            <a:pPr marL="228600" indent="-228600" defTabSz="914400">
              <a:spcBef>
                <a:spcPts val="1001"/>
              </a:spcBef>
              <a:buClr>
                <a:srgbClr val="000000"/>
              </a:buClr>
              <a:buFont typeface="Arial"/>
              <a:buChar char="•"/>
            </a:pPr>
            <a:r>
              <a:rPr lang="en-US" sz="1700" b="0" u="none" strike="noStrike">
                <a:solidFill>
                  <a:schemeClr val="tx1">
                    <a:alpha val="80000"/>
                  </a:schemeClr>
                </a:solidFill>
                <a:effectLst/>
                <a:uFillTx/>
                <a:latin typeface="Aptos"/>
              </a:rPr>
              <a:t>Atributiile specific</a:t>
            </a:r>
            <a:r>
              <a:rPr lang="ro-RO" sz="1700" b="0" u="none" strike="noStrike">
                <a:solidFill>
                  <a:schemeClr val="tx1">
                    <a:alpha val="80000"/>
                  </a:schemeClr>
                </a:solidFill>
                <a:effectLst/>
                <a:uFillTx/>
                <a:latin typeface="Aptos"/>
              </a:rPr>
              <a:t>e</a:t>
            </a:r>
            <a:r>
              <a:rPr lang="en-US" sz="1700" b="0" u="none" strike="noStrike">
                <a:solidFill>
                  <a:schemeClr val="tx1">
                    <a:alpha val="80000"/>
                  </a:schemeClr>
                </a:solidFill>
                <a:effectLst/>
                <a:uFillTx/>
                <a:latin typeface="Aptos"/>
              </a:rPr>
              <a:t> sunt cuprinse in fisa postului </a:t>
            </a:r>
            <a:endParaRPr lang="en-US" sz="1700" b="0" u="none" strike="noStrike">
              <a:solidFill>
                <a:schemeClr val="tx1">
                  <a:alpha val="80000"/>
                </a:schemeClr>
              </a:solidFill>
              <a:effectLst/>
              <a:uFillTx/>
              <a:latin typeface="Arial"/>
            </a:endParaRPr>
          </a:p>
          <a:p>
            <a:pPr marL="228600" indent="-228600" defTabSz="914400">
              <a:spcBef>
                <a:spcPts val="1001"/>
              </a:spcBef>
              <a:buClr>
                <a:srgbClr val="000000"/>
              </a:buClr>
              <a:buFont typeface="Arial"/>
              <a:buChar char="•"/>
            </a:pPr>
            <a:r>
              <a:rPr lang="en-US" sz="1700" b="0" u="none" strike="noStrike">
                <a:solidFill>
                  <a:schemeClr val="tx1">
                    <a:alpha val="80000"/>
                  </a:schemeClr>
                </a:solidFill>
                <a:effectLst/>
                <a:uFillTx/>
                <a:latin typeface="Aptos"/>
              </a:rPr>
              <a:t>Competenta este cea de baza,(</a:t>
            </a:r>
            <a:r>
              <a:rPr lang="ro-RO" sz="1700" b="0" u="none" strike="noStrike">
                <a:solidFill>
                  <a:schemeClr val="tx1">
                    <a:alpha val="80000"/>
                  </a:schemeClr>
                </a:solidFill>
                <a:effectLst/>
                <a:uFillTx/>
                <a:latin typeface="Aptos"/>
              </a:rPr>
              <a:t>asistent medical</a:t>
            </a:r>
            <a:r>
              <a:rPr lang="en-US" sz="1700" b="0" u="none" strike="noStrike">
                <a:solidFill>
                  <a:schemeClr val="tx1">
                    <a:alpha val="80000"/>
                  </a:schemeClr>
                </a:solidFill>
                <a:effectLst/>
                <a:uFillTx/>
                <a:latin typeface="Aptos"/>
              </a:rPr>
              <a:t> generalist), doar 4 asistenti medicali au beneficiat de curs de administrare citostatic</a:t>
            </a:r>
            <a:r>
              <a:rPr lang="ro-RO" sz="1700" b="0" u="none" strike="noStrike">
                <a:solidFill>
                  <a:schemeClr val="tx1">
                    <a:alpha val="80000"/>
                  </a:schemeClr>
                </a:solidFill>
                <a:effectLst/>
                <a:uFillTx/>
                <a:latin typeface="Aptos"/>
              </a:rPr>
              <a:t>e</a:t>
            </a:r>
            <a:endParaRPr lang="en-US" sz="1700" b="0" u="none" strike="noStrike">
              <a:solidFill>
                <a:schemeClr val="tx1">
                  <a:alpha val="80000"/>
                </a:schemeClr>
              </a:solidFill>
              <a:effectLst/>
              <a:uFillTx/>
              <a:latin typeface="Arial"/>
            </a:endParaRPr>
          </a:p>
          <a:p>
            <a:pPr marL="228600" indent="-228600" defTabSz="914400">
              <a:spcBef>
                <a:spcPts val="1001"/>
              </a:spcBef>
              <a:buClr>
                <a:srgbClr val="000000"/>
              </a:buClr>
              <a:buFont typeface="Arial"/>
              <a:buChar char="•"/>
            </a:pPr>
            <a:r>
              <a:rPr lang="en-US" sz="1700" b="0" u="none" strike="noStrike">
                <a:solidFill>
                  <a:schemeClr val="tx1">
                    <a:alpha val="80000"/>
                  </a:schemeClr>
                </a:solidFill>
                <a:effectLst/>
                <a:uFillTx/>
                <a:latin typeface="Aptos"/>
              </a:rPr>
              <a:t>Instruirea privind aplicarea procedurii de preparare si administrare a chimioterapiei  este anuala( asistentul medical sef de sectie, medic specialist si farmacist clinician)</a:t>
            </a:r>
            <a:endParaRPr lang="en-US" sz="1700" b="0" u="none" strike="noStrike">
              <a:solidFill>
                <a:schemeClr val="tx1">
                  <a:alpha val="80000"/>
                </a:schemeClr>
              </a:solidFill>
              <a:effectLst/>
              <a:uFillTx/>
              <a:latin typeface="Arial"/>
            </a:endParaRPr>
          </a:p>
          <a:p>
            <a:pPr marL="228600" indent="-228600" defTabSz="914400">
              <a:spcBef>
                <a:spcPts val="1001"/>
              </a:spcBef>
              <a:buClr>
                <a:srgbClr val="000000"/>
              </a:buClr>
              <a:buFont typeface="Arial"/>
              <a:buChar char="•"/>
            </a:pPr>
            <a:r>
              <a:rPr lang="en-US" sz="1700" b="0" u="none" strike="noStrike">
                <a:solidFill>
                  <a:schemeClr val="tx1">
                    <a:alpha val="80000"/>
                  </a:schemeClr>
                </a:solidFill>
                <a:effectLst/>
                <a:uFillTx/>
                <a:latin typeface="Aptos"/>
              </a:rPr>
              <a:t>Activitatea de preparare si administrare a chimioterapiei este realizata sub supravegherea medicului specialist si </a:t>
            </a:r>
            <a:r>
              <a:rPr lang="ro-RO" sz="1700" b="0" u="none" strike="noStrike">
                <a:solidFill>
                  <a:schemeClr val="tx1">
                    <a:alpha val="80000"/>
                  </a:schemeClr>
                </a:solidFill>
                <a:effectLst/>
                <a:uFillTx/>
                <a:latin typeface="Aptos"/>
              </a:rPr>
              <a:t>a </a:t>
            </a:r>
            <a:r>
              <a:rPr lang="en-US" sz="1700" b="0" u="none" strike="noStrike">
                <a:solidFill>
                  <a:schemeClr val="tx1">
                    <a:alpha val="80000"/>
                  </a:schemeClr>
                </a:solidFill>
                <a:effectLst/>
                <a:uFillTx/>
                <a:latin typeface="Aptos"/>
              </a:rPr>
              <a:t>farmacistul clinician</a:t>
            </a:r>
            <a:endParaRPr lang="en-US" sz="1700" b="0" u="none" strike="noStrike">
              <a:solidFill>
                <a:schemeClr val="tx1">
                  <a:alpha val="80000"/>
                </a:schemeClr>
              </a:solidFill>
              <a:effectLst/>
              <a:uFillTx/>
              <a:latin typeface="Arial"/>
            </a:endParaRPr>
          </a:p>
          <a:p>
            <a:pPr marL="228600" indent="-228600" defTabSz="914400">
              <a:spcBef>
                <a:spcPts val="1001"/>
              </a:spcBef>
              <a:buClr>
                <a:srgbClr val="000000"/>
              </a:buClr>
              <a:buFont typeface="Arial"/>
              <a:buChar char="•"/>
            </a:pPr>
            <a:r>
              <a:rPr lang="ro-RO" sz="1700" b="0" u="none" strike="noStrike">
                <a:solidFill>
                  <a:schemeClr val="tx1">
                    <a:alpha val="80000"/>
                  </a:schemeClr>
                </a:solidFill>
                <a:effectLst/>
                <a:uFillTx/>
                <a:latin typeface="Aptos"/>
              </a:rPr>
              <a:t>Procedura privind desfasurarea activitatii de</a:t>
            </a:r>
            <a:r>
              <a:rPr lang="en-US" sz="1700" b="0" u="none" strike="noStrike">
                <a:solidFill>
                  <a:schemeClr val="tx1">
                    <a:alpha val="80000"/>
                  </a:schemeClr>
                </a:solidFill>
                <a:effectLst/>
                <a:uFillTx/>
                <a:latin typeface="Aptos"/>
              </a:rPr>
              <a:t> preparare </a:t>
            </a:r>
            <a:r>
              <a:rPr lang="ro-RO" sz="1700" b="0" u="none" strike="noStrike">
                <a:solidFill>
                  <a:schemeClr val="tx1">
                    <a:alpha val="80000"/>
                  </a:schemeClr>
                </a:solidFill>
                <a:effectLst/>
                <a:uFillTx/>
                <a:latin typeface="Aptos"/>
              </a:rPr>
              <a:t>si administrare a citostaticelor este implementata si asumata</a:t>
            </a:r>
            <a:endParaRPr lang="en-US" sz="1700" b="0" u="none" strike="noStrike">
              <a:solidFill>
                <a:schemeClr val="tx1">
                  <a:alpha val="80000"/>
                </a:schemeClr>
              </a:solidFill>
              <a:effectLst/>
              <a:uFillTx/>
              <a:latin typeface="Arial"/>
            </a:endParaRPr>
          </a:p>
          <a:p>
            <a:pPr indent="0" defTabSz="914400">
              <a:spcBef>
                <a:spcPts val="1001"/>
              </a:spcBef>
              <a:buNone/>
              <a:tabLst>
                <a:tab pos="0" algn="l"/>
              </a:tabLst>
            </a:pPr>
            <a:endParaRPr lang="en-US" sz="1700" b="0" u="none" strike="noStrike">
              <a:solidFill>
                <a:schemeClr val="tx1">
                  <a:alpha val="80000"/>
                </a:schemeClr>
              </a:solidFill>
              <a:effectLst/>
              <a:uFillTx/>
              <a:latin typeface="Arial"/>
            </a:endParaRPr>
          </a:p>
          <a:p>
            <a:pPr indent="0" defTabSz="914400">
              <a:spcBef>
                <a:spcPts val="1001"/>
              </a:spcBef>
              <a:buNone/>
              <a:tabLst>
                <a:tab pos="0" algn="l"/>
              </a:tabLst>
            </a:pPr>
            <a:endParaRPr lang="en-US" sz="1700" b="0" u="none" strike="noStrike">
              <a:solidFill>
                <a:schemeClr val="tx1">
                  <a:alpha val="80000"/>
                </a:schemeClr>
              </a:solidFill>
              <a:effectLst/>
              <a:uFillTx/>
              <a:latin typeface="Arial"/>
            </a:endParaRPr>
          </a:p>
          <a:p>
            <a:pPr indent="0" defTabSz="914400">
              <a:spcBef>
                <a:spcPts val="1001"/>
              </a:spcBef>
              <a:buNone/>
              <a:tabLst>
                <a:tab pos="0" algn="l"/>
              </a:tabLst>
            </a:pPr>
            <a:endParaRPr lang="en-US" sz="1700" b="0" u="none" strike="noStrike">
              <a:solidFill>
                <a:schemeClr val="tx1">
                  <a:alpha val="80000"/>
                </a:schemeClr>
              </a:solidFill>
              <a:effectLst/>
              <a:uFillTx/>
              <a:latin typeface="Arial"/>
            </a:endParaRPr>
          </a:p>
        </p:txBody>
      </p:sp>
      <p:sp>
        <p:nvSpPr>
          <p:cNvPr id="12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29" name="Straight Connector 12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1" name="Rectangle 12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PlaceHolder 1"/>
          <p:cNvSpPr>
            <a:spLocks noGrp="1"/>
          </p:cNvSpPr>
          <p:nvPr>
            <p:ph type="title"/>
          </p:nvPr>
        </p:nvSpPr>
        <p:spPr>
          <a:xfrm>
            <a:off x="1245072" y="1289765"/>
            <a:ext cx="3651101" cy="4270963"/>
          </a:xfrm>
          <a:prstGeom prst="rect">
            <a:avLst/>
          </a:prstGeom>
        </p:spPr>
        <p:txBody>
          <a:bodyPr lIns="91440" tIns="45720" rIns="91440" bIns="45720" anchor="ctr">
            <a:normAutofit/>
          </a:bodyPr>
          <a:lstStyle/>
          <a:p>
            <a:pPr indent="0" algn="ctr" defTabSz="914400">
              <a:buNone/>
              <a:tabLst>
                <a:tab pos="0" algn="l"/>
              </a:tabLst>
            </a:pPr>
            <a:r>
              <a:rPr lang="en-US" sz="3100" b="1" u="none" strike="noStrike">
                <a:solidFill>
                  <a:srgbClr val="FFFFFF"/>
                </a:solidFill>
                <a:effectLst/>
                <a:uFillTx/>
                <a:latin typeface="Aptos Display"/>
              </a:rPr>
              <a:t>    </a:t>
            </a:r>
            <a:br>
              <a:rPr lang="en-US" sz="3100">
                <a:solidFill>
                  <a:srgbClr val="FFFFFF"/>
                </a:solidFill>
              </a:rPr>
            </a:br>
            <a:r>
              <a:rPr lang="en-US" sz="3100" b="1" u="none" strike="noStrike">
                <a:solidFill>
                  <a:srgbClr val="FFFFFF"/>
                </a:solidFill>
                <a:effectLst/>
                <a:uFillTx/>
                <a:latin typeface="Aptos Display"/>
              </a:rPr>
              <a:t>   </a:t>
            </a:r>
            <a:r>
              <a:rPr lang="en-US" sz="3100" b="1" u="none" strike="noStrike">
                <a:solidFill>
                  <a:srgbClr val="FFFFFF"/>
                </a:solidFill>
                <a:effectLst/>
                <a:uFillTx/>
                <a:latin typeface="Aptos"/>
              </a:rPr>
              <a:t>Experienta Compartimentului de hemato-oncologie a Spitalului Clinic de Urgenta pentru Copii Brasov</a:t>
            </a:r>
            <a:br>
              <a:rPr lang="en-US" sz="3100">
                <a:solidFill>
                  <a:srgbClr val="FFFFFF"/>
                </a:solidFill>
              </a:rPr>
            </a:br>
            <a:endParaRPr lang="en-US" sz="3100" b="0" u="none" strike="noStrike">
              <a:solidFill>
                <a:srgbClr val="FFFFFF"/>
              </a:solidFill>
              <a:effectLst/>
              <a:uFillTx/>
              <a:latin typeface="Arial"/>
            </a:endParaRPr>
          </a:p>
        </p:txBody>
      </p:sp>
      <p:sp>
        <p:nvSpPr>
          <p:cNvPr id="12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2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116" name="PlaceHolder 2"/>
          <p:cNvSpPr>
            <a:spLocks noGrp="1"/>
          </p:cNvSpPr>
          <p:nvPr>
            <p:ph/>
          </p:nvPr>
        </p:nvSpPr>
        <p:spPr>
          <a:xfrm>
            <a:off x="6297233" y="518400"/>
            <a:ext cx="4771607" cy="5837949"/>
          </a:xfrm>
          <a:prstGeom prst="rect">
            <a:avLst/>
          </a:prstGeom>
        </p:spPr>
        <p:txBody>
          <a:bodyPr lIns="91440" tIns="45720" rIns="91440" bIns="45720" anchor="ctr">
            <a:normAutofit/>
          </a:bodyPr>
          <a:lstStyle/>
          <a:p>
            <a:pPr marL="228600" indent="-228600" defTabSz="914400">
              <a:spcBef>
                <a:spcPts val="1001"/>
              </a:spcBef>
              <a:buClr>
                <a:srgbClr val="000000"/>
              </a:buClr>
              <a:buFont typeface="Arial"/>
              <a:buChar char="•"/>
            </a:pPr>
            <a:r>
              <a:rPr lang="en-US" sz="2000" b="0" u="none" strike="noStrike">
                <a:solidFill>
                  <a:schemeClr val="tx1">
                    <a:alpha val="80000"/>
                  </a:schemeClr>
                </a:solidFill>
                <a:effectLst/>
                <a:uFillTx/>
                <a:latin typeface="Aptos"/>
              </a:rPr>
              <a:t>Masurile de siguranta in activitatea de preparare si administrarea citostaticelor sunt asigurate</a:t>
            </a:r>
            <a:endParaRPr lang="en-US" sz="2000" b="0" u="none" strike="noStrike">
              <a:solidFill>
                <a:schemeClr val="tx1">
                  <a:alpha val="80000"/>
                </a:schemeClr>
              </a:solidFill>
              <a:effectLst/>
              <a:uFillTx/>
              <a:latin typeface="Arial"/>
            </a:endParaRPr>
          </a:p>
          <a:p>
            <a:pPr marL="228600" indent="-228600" defTabSz="914400">
              <a:spcBef>
                <a:spcPts val="1001"/>
              </a:spcBef>
              <a:buClr>
                <a:srgbClr val="000000"/>
              </a:buClr>
              <a:buFont typeface="Arial"/>
              <a:buChar char="•"/>
            </a:pPr>
            <a:r>
              <a:rPr lang="en-US" sz="2000" b="0" u="none" strike="noStrike">
                <a:solidFill>
                  <a:schemeClr val="tx1">
                    <a:alpha val="80000"/>
                  </a:schemeClr>
                </a:solidFill>
                <a:effectLst/>
                <a:uFillTx/>
                <a:latin typeface="Aptos"/>
              </a:rPr>
              <a:t>Sunt reglementate a</a:t>
            </a:r>
            <a:r>
              <a:rPr lang="ro-RO" sz="2000" b="0" u="none" strike="noStrike">
                <a:solidFill>
                  <a:schemeClr val="tx1">
                    <a:alpha val="80000"/>
                  </a:schemeClr>
                </a:solidFill>
                <a:effectLst/>
                <a:uFillTx/>
                <a:latin typeface="Aptos"/>
              </a:rPr>
              <a:t>ctivitatea de sortare,transport si eliminare a deseurilor rezultate in urma activitatii de</a:t>
            </a:r>
            <a:r>
              <a:rPr lang="en-US" sz="2000" b="0" u="none" strike="noStrike">
                <a:solidFill>
                  <a:schemeClr val="tx1">
                    <a:alpha val="80000"/>
                  </a:schemeClr>
                </a:solidFill>
                <a:effectLst/>
                <a:uFillTx/>
                <a:latin typeface="Aptos"/>
              </a:rPr>
              <a:t> preparare </a:t>
            </a:r>
            <a:r>
              <a:rPr lang="ro-RO" sz="2000" b="0" u="none" strike="noStrike">
                <a:solidFill>
                  <a:schemeClr val="tx1">
                    <a:alpha val="80000"/>
                  </a:schemeClr>
                </a:solidFill>
                <a:effectLst/>
                <a:uFillTx/>
                <a:latin typeface="Aptos"/>
              </a:rPr>
              <a:t>si administrare a citostaticelor </a:t>
            </a:r>
            <a:r>
              <a:rPr lang="en-US" sz="2000" b="0" u="none" strike="noStrike">
                <a:solidFill>
                  <a:schemeClr val="tx1">
                    <a:alpha val="80000"/>
                  </a:schemeClr>
                </a:solidFill>
                <a:effectLst/>
                <a:uFillTx/>
                <a:latin typeface="Aptos"/>
              </a:rPr>
              <a:t>si a</a:t>
            </a:r>
            <a:r>
              <a:rPr lang="ro-RO" sz="2000" b="0" u="none" strike="noStrike">
                <a:solidFill>
                  <a:schemeClr val="tx1">
                    <a:alpha val="80000"/>
                  </a:schemeClr>
                </a:solidFill>
                <a:effectLst/>
                <a:uFillTx/>
                <a:latin typeface="Aptos"/>
              </a:rPr>
              <a:t>ctivitatea de decontaminarea după scurgeri și/sau vărsare accidentală</a:t>
            </a:r>
            <a:endParaRPr lang="en-US" sz="2000" b="0" u="none" strike="noStrike">
              <a:solidFill>
                <a:schemeClr val="tx1">
                  <a:alpha val="80000"/>
                </a:schemeClr>
              </a:solidFill>
              <a:effectLst/>
              <a:uFillTx/>
              <a:latin typeface="Arial"/>
            </a:endParaRPr>
          </a:p>
          <a:p>
            <a:pPr marL="228600" indent="-228600" defTabSz="914400">
              <a:spcBef>
                <a:spcPts val="1001"/>
              </a:spcBef>
              <a:buClr>
                <a:srgbClr val="000000"/>
              </a:buClr>
              <a:buFont typeface="Arial"/>
              <a:buChar char="•"/>
            </a:pPr>
            <a:r>
              <a:rPr lang="ro-RO" sz="2000" b="0" u="sng" strike="noStrike">
                <a:solidFill>
                  <a:schemeClr val="tx1">
                    <a:alpha val="80000"/>
                  </a:schemeClr>
                </a:solidFill>
                <a:effectLst/>
                <a:uFillTx/>
                <a:latin typeface="Aptos"/>
                <a:hlinkClick r:id="rId2"/>
              </a:rPr>
              <a:t>Monitorizarea</a:t>
            </a:r>
            <a:r>
              <a:rPr lang="ro-RO" sz="2000" b="0" u="none" strike="noStrike">
                <a:solidFill>
                  <a:schemeClr val="tx1">
                    <a:alpha val="80000"/>
                  </a:schemeClr>
                </a:solidFill>
                <a:effectLst/>
                <a:uFillTx/>
                <a:latin typeface="Aptos"/>
              </a:rPr>
              <a:t> personalului pentru reducerea riscului de expunere este realizata prin evidente specifice </a:t>
            </a:r>
            <a:endParaRPr lang="en-US" sz="2000" b="0" u="none" strike="noStrike">
              <a:solidFill>
                <a:schemeClr val="tx1">
                  <a:alpha val="80000"/>
                </a:schemeClr>
              </a:solidFill>
              <a:effectLst/>
              <a:uFillTx/>
              <a:latin typeface="Arial"/>
            </a:endParaRPr>
          </a:p>
          <a:p>
            <a:pPr marL="228600" indent="-228600" defTabSz="914400">
              <a:spcBef>
                <a:spcPts val="1001"/>
              </a:spcBef>
              <a:buClr>
                <a:srgbClr val="000000"/>
              </a:buClr>
              <a:buFont typeface="Arial"/>
              <a:buChar char="•"/>
            </a:pPr>
            <a:r>
              <a:rPr lang="ro-RO" sz="2000" b="0" u="none" strike="noStrike">
                <a:solidFill>
                  <a:schemeClr val="tx1">
                    <a:alpha val="80000"/>
                  </a:schemeClr>
                </a:solidFill>
                <a:effectLst/>
                <a:uFillTx/>
                <a:latin typeface="Aptos"/>
              </a:rPr>
              <a:t>Activitatea de inregistrare a dilutiilor(Registrul de evidență dizolvări pentru medicamentele sterile)</a:t>
            </a:r>
            <a:endParaRPr lang="en-US" sz="2000" b="0" u="none" strike="noStrike">
              <a:solidFill>
                <a:schemeClr val="tx1">
                  <a:alpha val="80000"/>
                </a:schemeClr>
              </a:solidFill>
              <a:effectLst/>
              <a:uFillTx/>
              <a:latin typeface="Arial"/>
            </a:endParaRPr>
          </a:p>
          <a:p>
            <a:pPr indent="0" defTabSz="914400">
              <a:spcBef>
                <a:spcPts val="1001"/>
              </a:spcBef>
              <a:buNone/>
              <a:tabLst>
                <a:tab pos="0" algn="l"/>
              </a:tabLst>
            </a:pPr>
            <a:endParaRPr lang="en-US" sz="2000" b="0" u="none" strike="noStrike">
              <a:solidFill>
                <a:schemeClr val="tx1">
                  <a:alpha val="80000"/>
                </a:schemeClr>
              </a:solidFill>
              <a:effectLst/>
              <a:uFillTx/>
              <a:latin typeface="Arial"/>
            </a:endParaRPr>
          </a:p>
          <a:p>
            <a:pPr indent="0" defTabSz="914400">
              <a:spcBef>
                <a:spcPts val="1001"/>
              </a:spcBef>
              <a:buNone/>
              <a:tabLst>
                <a:tab pos="0" algn="l"/>
              </a:tabLst>
            </a:pPr>
            <a:endParaRPr lang="en-US" sz="2000" b="0" u="none" strike="noStrike">
              <a:solidFill>
                <a:schemeClr val="tx1">
                  <a:alpha val="80000"/>
                </a:schemeClr>
              </a:solidFill>
              <a:effectLst/>
              <a:uFillTx/>
              <a:latin typeface="Arial"/>
            </a:endParaRPr>
          </a:p>
          <a:p>
            <a:pPr indent="0" defTabSz="914400">
              <a:spcBef>
                <a:spcPts val="1001"/>
              </a:spcBef>
              <a:buNone/>
              <a:tabLst>
                <a:tab pos="0" algn="l"/>
              </a:tabLst>
            </a:pPr>
            <a:endParaRPr lang="en-US" sz="2000" b="0" u="none" strike="noStrike">
              <a:solidFill>
                <a:schemeClr val="tx1">
                  <a:alpha val="80000"/>
                </a:schemeClr>
              </a:solidFill>
              <a:effectLst/>
              <a:uFillTx/>
              <a:latin typeface="Arial"/>
            </a:endParaRPr>
          </a:p>
        </p:txBody>
      </p:sp>
      <p:sp>
        <p:nvSpPr>
          <p:cNvPr id="12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31" name="Straight Connector 13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3" name="Rectangle 122">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PlaceHolder 1"/>
          <p:cNvSpPr>
            <a:spLocks noGrp="1"/>
          </p:cNvSpPr>
          <p:nvPr>
            <p:ph type="title"/>
          </p:nvPr>
        </p:nvSpPr>
        <p:spPr>
          <a:xfrm>
            <a:off x="1245072" y="1289765"/>
            <a:ext cx="3651101" cy="4270963"/>
          </a:xfrm>
          <a:prstGeom prst="rect">
            <a:avLst/>
          </a:prstGeom>
        </p:spPr>
        <p:txBody>
          <a:bodyPr lIns="91440" tIns="45720" rIns="91440" bIns="45720" anchor="ctr">
            <a:normAutofit/>
          </a:bodyPr>
          <a:lstStyle/>
          <a:p>
            <a:pPr indent="0" algn="ctr" defTabSz="914400">
              <a:buNone/>
              <a:tabLst>
                <a:tab pos="0" algn="l"/>
              </a:tabLst>
            </a:pPr>
            <a:br>
              <a:rPr lang="ro-RO" sz="3100">
                <a:solidFill>
                  <a:srgbClr val="FFFFFF"/>
                </a:solidFill>
              </a:rPr>
            </a:br>
            <a:r>
              <a:rPr lang="ro-RO" sz="3100" b="1" u="none" strike="noStrike">
                <a:solidFill>
                  <a:srgbClr val="FFFFFF"/>
                </a:solidFill>
                <a:effectLst/>
                <a:uFillTx/>
                <a:latin typeface="Aptos"/>
              </a:rPr>
              <a:t>   Experienta Compartimentului de hemato-oncologie a Spitalului Clinic de Urgenta pentru Copii Brasov</a:t>
            </a:r>
            <a:br>
              <a:rPr lang="ro-RO" sz="3100">
                <a:solidFill>
                  <a:srgbClr val="FFFFFF"/>
                </a:solidFill>
              </a:rPr>
            </a:br>
            <a:endParaRPr lang="ro-RO" sz="3100" b="0" u="none" strike="noStrike">
              <a:solidFill>
                <a:srgbClr val="FFFFFF"/>
              </a:solidFill>
              <a:effectLst/>
              <a:uFillTx/>
              <a:latin typeface="Arial"/>
            </a:endParaRPr>
          </a:p>
        </p:txBody>
      </p:sp>
      <p:sp>
        <p:nvSpPr>
          <p:cNvPr id="127"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29"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118" name="PlaceHolder 2"/>
          <p:cNvSpPr>
            <a:spLocks noGrp="1"/>
          </p:cNvSpPr>
          <p:nvPr>
            <p:ph/>
          </p:nvPr>
        </p:nvSpPr>
        <p:spPr>
          <a:xfrm>
            <a:off x="6297233" y="518400"/>
            <a:ext cx="4771607" cy="5837949"/>
          </a:xfrm>
          <a:prstGeom prst="rect">
            <a:avLst/>
          </a:prstGeom>
        </p:spPr>
        <p:txBody>
          <a:bodyPr lIns="91440" tIns="45720" rIns="91440" bIns="45720" anchor="ctr">
            <a:normAutofit fontScale="92500" lnSpcReduction="20000"/>
          </a:bodyPr>
          <a:lstStyle/>
          <a:p>
            <a:pPr indent="0" defTabSz="914400">
              <a:spcBef>
                <a:spcPts val="1001"/>
              </a:spcBef>
              <a:buNone/>
              <a:tabLst>
                <a:tab pos="0" algn="l"/>
              </a:tabLst>
            </a:pPr>
            <a:endParaRPr lang="ro-RO" sz="1900" b="0" u="none" strike="noStrike" dirty="0">
              <a:solidFill>
                <a:schemeClr val="tx1">
                  <a:alpha val="80000"/>
                </a:schemeClr>
              </a:solidFill>
              <a:effectLst/>
              <a:uFillTx/>
              <a:latin typeface="Aptos"/>
            </a:endParaRPr>
          </a:p>
          <a:p>
            <a:pPr indent="0" defTabSz="914400">
              <a:spcBef>
                <a:spcPts val="1001"/>
              </a:spcBef>
              <a:buNone/>
              <a:tabLst>
                <a:tab pos="0" algn="l"/>
              </a:tabLst>
            </a:pPr>
            <a:endParaRPr lang="ro-RO" sz="1900" b="0" u="none" strike="noStrike" dirty="0">
              <a:solidFill>
                <a:schemeClr val="tx1">
                  <a:alpha val="80000"/>
                </a:schemeClr>
              </a:solidFill>
              <a:effectLst/>
              <a:uFillTx/>
              <a:latin typeface="Aptos"/>
            </a:endParaRPr>
          </a:p>
          <a:p>
            <a:pPr indent="0" defTabSz="914400">
              <a:spcBef>
                <a:spcPts val="1001"/>
              </a:spcBef>
              <a:buNone/>
              <a:tabLst>
                <a:tab pos="0" algn="l"/>
              </a:tabLst>
            </a:pPr>
            <a:endParaRPr lang="ro-RO" sz="1900" b="0" u="none" strike="noStrike" dirty="0">
              <a:solidFill>
                <a:schemeClr val="tx1">
                  <a:alpha val="80000"/>
                </a:schemeClr>
              </a:solidFill>
              <a:effectLst/>
              <a:uFillTx/>
              <a:latin typeface="Aptos"/>
            </a:endParaRPr>
          </a:p>
          <a:p>
            <a:pPr>
              <a:spcBef>
                <a:spcPts val="1001"/>
              </a:spcBef>
              <a:tabLst>
                <a:tab pos="0" algn="l"/>
              </a:tabLst>
            </a:pPr>
            <a:r>
              <a:rPr lang="ro-RO" sz="1900" dirty="0">
                <a:solidFill>
                  <a:schemeClr val="tx1">
                    <a:alpha val="80000"/>
                  </a:schemeClr>
                </a:solidFill>
                <a:latin typeface="Aptos"/>
              </a:rPr>
              <a:t>•</a:t>
            </a:r>
            <a:r>
              <a:rPr lang="ro-RO" sz="1900" b="0" u="none" strike="noStrike" dirty="0">
                <a:solidFill>
                  <a:schemeClr val="tx1">
                    <a:alpha val="80000"/>
                  </a:schemeClr>
                </a:solidFill>
                <a:effectLst/>
                <a:uFillTx/>
                <a:latin typeface="Aptos"/>
              </a:rPr>
              <a:t> Exista documentatie privind aplicarea masurilor de siguranta in timpul prepararii si administrarii citostaticelor</a:t>
            </a:r>
            <a:endParaRPr lang="en-US" sz="1900" b="0" u="none" strike="noStrike" dirty="0">
              <a:solidFill>
                <a:schemeClr val="tx1">
                  <a:alpha val="80000"/>
                </a:schemeClr>
              </a:solidFill>
              <a:effectLst/>
              <a:uFillTx/>
              <a:latin typeface="Arial"/>
            </a:endParaRPr>
          </a:p>
          <a:p>
            <a:pPr marL="457200" indent="-457200" defTabSz="914400">
              <a:spcBef>
                <a:spcPts val="1001"/>
              </a:spcBef>
              <a:buClr>
                <a:srgbClr val="000000"/>
              </a:buClr>
              <a:buFont typeface="OpenSymbol"/>
              <a:buChar char="-"/>
              <a:tabLst>
                <a:tab pos="0" algn="l"/>
              </a:tabLst>
            </a:pPr>
            <a:r>
              <a:rPr lang="ro-RO" sz="1900" b="0" u="none" strike="noStrike" dirty="0">
                <a:solidFill>
                  <a:schemeClr val="tx1">
                    <a:alpha val="80000"/>
                  </a:schemeClr>
                </a:solidFill>
                <a:effectLst/>
                <a:uFillTx/>
                <a:latin typeface="Aptos"/>
              </a:rPr>
              <a:t>Identificarea pacientului, </a:t>
            </a:r>
            <a:endParaRPr lang="en-US" sz="1900" b="0" u="none" strike="noStrike" dirty="0">
              <a:solidFill>
                <a:schemeClr val="tx1">
                  <a:alpha val="80000"/>
                </a:schemeClr>
              </a:solidFill>
              <a:effectLst/>
              <a:uFillTx/>
              <a:latin typeface="Arial"/>
            </a:endParaRPr>
          </a:p>
          <a:p>
            <a:pPr marL="457200" indent="-457200" defTabSz="914400">
              <a:spcBef>
                <a:spcPts val="1001"/>
              </a:spcBef>
              <a:buClr>
                <a:srgbClr val="000000"/>
              </a:buClr>
              <a:buFont typeface="OpenSymbol"/>
              <a:buChar char="-"/>
              <a:tabLst>
                <a:tab pos="0" algn="l"/>
              </a:tabLst>
            </a:pPr>
            <a:r>
              <a:rPr lang="ro-RO" sz="1900" b="0" u="none" strike="noStrike" dirty="0">
                <a:solidFill>
                  <a:schemeClr val="tx1">
                    <a:alpha val="80000"/>
                  </a:schemeClr>
                </a:solidFill>
                <a:effectLst/>
                <a:uFillTx/>
                <a:latin typeface="Aptos"/>
              </a:rPr>
              <a:t>Recomandarea medicului,doza,dilutia,calea si ritmul de administare</a:t>
            </a:r>
            <a:endParaRPr lang="en-US" sz="1900" b="0" u="none" strike="noStrike" dirty="0">
              <a:solidFill>
                <a:schemeClr val="tx1">
                  <a:alpha val="80000"/>
                </a:schemeClr>
              </a:solidFill>
              <a:effectLst/>
              <a:uFillTx/>
              <a:latin typeface="Arial"/>
            </a:endParaRPr>
          </a:p>
          <a:p>
            <a:pPr marL="457200" indent="-457200" defTabSz="914400">
              <a:spcBef>
                <a:spcPts val="1001"/>
              </a:spcBef>
              <a:buClr>
                <a:srgbClr val="000000"/>
              </a:buClr>
              <a:buFont typeface="OpenSymbol"/>
              <a:buChar char="-"/>
              <a:tabLst>
                <a:tab pos="0" algn="l"/>
              </a:tabLst>
            </a:pPr>
            <a:r>
              <a:rPr lang="ro-RO" sz="1900" b="0" u="none" strike="noStrike" dirty="0">
                <a:solidFill>
                  <a:schemeClr val="tx1">
                    <a:alpha val="80000"/>
                  </a:schemeClr>
                </a:solidFill>
                <a:effectLst/>
                <a:uFillTx/>
                <a:latin typeface="Aptos"/>
              </a:rPr>
              <a:t>Identificarea asistentului medical care prepara si administreaza</a:t>
            </a:r>
            <a:endParaRPr lang="en-US" sz="1900" b="0" u="none" strike="noStrike" dirty="0">
              <a:solidFill>
                <a:schemeClr val="tx1">
                  <a:alpha val="80000"/>
                </a:schemeClr>
              </a:solidFill>
              <a:effectLst/>
              <a:uFillTx/>
              <a:latin typeface="Arial"/>
            </a:endParaRPr>
          </a:p>
          <a:p>
            <a:pPr marL="457200" indent="-457200" defTabSz="914400">
              <a:spcBef>
                <a:spcPts val="1001"/>
              </a:spcBef>
              <a:buClr>
                <a:srgbClr val="000000"/>
              </a:buClr>
              <a:buFont typeface="OpenSymbol"/>
              <a:buChar char="-"/>
              <a:tabLst>
                <a:tab pos="0" algn="l"/>
              </a:tabLst>
            </a:pPr>
            <a:r>
              <a:rPr lang="ro-RO" sz="1900" b="0" u="none" strike="noStrike" dirty="0">
                <a:solidFill>
                  <a:schemeClr val="tx1">
                    <a:alpha val="80000"/>
                  </a:schemeClr>
                </a:solidFill>
                <a:effectLst/>
                <a:uFillTx/>
                <a:latin typeface="Aptos"/>
              </a:rPr>
              <a:t>Verificarea de catre 2 persoane a datelor </a:t>
            </a:r>
          </a:p>
          <a:p>
            <a:pPr defTabSz="914400">
              <a:spcBef>
                <a:spcPts val="1001"/>
              </a:spcBef>
              <a:buClr>
                <a:srgbClr val="000000"/>
              </a:buClr>
              <a:tabLst>
                <a:tab pos="0" algn="l"/>
              </a:tabLst>
            </a:pPr>
            <a:endParaRPr lang="en-US" sz="1900" b="0" u="none" strike="noStrike" dirty="0">
              <a:solidFill>
                <a:schemeClr val="tx1">
                  <a:alpha val="80000"/>
                </a:schemeClr>
              </a:solidFill>
              <a:effectLst/>
              <a:uFillTx/>
              <a:latin typeface="Arial"/>
            </a:endParaRPr>
          </a:p>
          <a:p>
            <a:pPr indent="0" defTabSz="914400">
              <a:spcBef>
                <a:spcPts val="1001"/>
              </a:spcBef>
              <a:buNone/>
              <a:tabLst>
                <a:tab pos="0" algn="l"/>
              </a:tabLst>
            </a:pPr>
            <a:r>
              <a:rPr lang="ro-RO" sz="1900" b="0" u="none" strike="noStrike" dirty="0">
                <a:solidFill>
                  <a:schemeClr val="tx1">
                    <a:alpha val="80000"/>
                  </a:schemeClr>
                </a:solidFill>
                <a:effectLst/>
                <a:uFillTx/>
                <a:latin typeface="Aptos"/>
              </a:rPr>
              <a:t> • Exista documentatie privind activitatile </a:t>
            </a:r>
            <a:r>
              <a:rPr lang="en-US" sz="1900" b="0" u="none" strike="noStrike" dirty="0">
                <a:solidFill>
                  <a:schemeClr val="tx1">
                    <a:alpha val="80000"/>
                  </a:schemeClr>
                </a:solidFill>
                <a:effectLst/>
                <a:uFillTx/>
                <a:latin typeface="Aptos"/>
              </a:rPr>
              <a:t>de </a:t>
            </a:r>
            <a:r>
              <a:rPr lang="en-US" sz="1900" b="0" u="none" strike="noStrike" dirty="0" err="1">
                <a:solidFill>
                  <a:schemeClr val="tx1">
                    <a:alpha val="80000"/>
                  </a:schemeClr>
                </a:solidFill>
                <a:effectLst/>
                <a:uFillTx/>
                <a:latin typeface="Aptos"/>
              </a:rPr>
              <a:t>preparare</a:t>
            </a:r>
            <a:r>
              <a:rPr lang="en-US" sz="1900" b="0" u="none" strike="noStrike" dirty="0">
                <a:solidFill>
                  <a:schemeClr val="tx1">
                    <a:alpha val="80000"/>
                  </a:schemeClr>
                </a:solidFill>
                <a:effectLst/>
                <a:uFillTx/>
                <a:latin typeface="Aptos"/>
              </a:rPr>
              <a:t> </a:t>
            </a:r>
            <a:r>
              <a:rPr lang="en-US" sz="1900" b="0" u="none" strike="noStrike" dirty="0" err="1">
                <a:solidFill>
                  <a:schemeClr val="tx1">
                    <a:alpha val="80000"/>
                  </a:schemeClr>
                </a:solidFill>
                <a:effectLst/>
                <a:uFillTx/>
                <a:latin typeface="Aptos"/>
              </a:rPr>
              <a:t>si</a:t>
            </a:r>
            <a:r>
              <a:rPr lang="en-US" sz="1900" b="0" u="none" strike="noStrike" dirty="0">
                <a:solidFill>
                  <a:schemeClr val="tx1">
                    <a:alpha val="80000"/>
                  </a:schemeClr>
                </a:solidFill>
                <a:effectLst/>
                <a:uFillTx/>
                <a:latin typeface="Aptos"/>
              </a:rPr>
              <a:t> </a:t>
            </a:r>
            <a:r>
              <a:rPr lang="en-US" sz="1900" b="0" u="none" strike="noStrike" dirty="0" err="1">
                <a:solidFill>
                  <a:schemeClr val="tx1">
                    <a:alpha val="80000"/>
                  </a:schemeClr>
                </a:solidFill>
                <a:effectLst/>
                <a:uFillTx/>
                <a:latin typeface="Aptos"/>
              </a:rPr>
              <a:t>administrare</a:t>
            </a:r>
            <a:r>
              <a:rPr lang="en-US" sz="1900" b="0" u="none" strike="noStrike" dirty="0">
                <a:solidFill>
                  <a:schemeClr val="tx1">
                    <a:alpha val="80000"/>
                  </a:schemeClr>
                </a:solidFill>
                <a:effectLst/>
                <a:uFillTx/>
                <a:latin typeface="Aptos"/>
              </a:rPr>
              <a:t>, precum </a:t>
            </a:r>
            <a:r>
              <a:rPr lang="en-US" sz="1900" b="0" u="none" strike="noStrike" dirty="0" err="1">
                <a:solidFill>
                  <a:schemeClr val="tx1">
                    <a:alpha val="80000"/>
                  </a:schemeClr>
                </a:solidFill>
                <a:effectLst/>
                <a:uFillTx/>
                <a:latin typeface="Aptos"/>
              </a:rPr>
              <a:t>si</a:t>
            </a:r>
            <a:r>
              <a:rPr lang="ro-RO" sz="1900" b="0" u="none" strike="noStrike" dirty="0">
                <a:solidFill>
                  <a:schemeClr val="tx1">
                    <a:alpha val="80000"/>
                  </a:schemeClr>
                </a:solidFill>
                <a:effectLst/>
                <a:uFillTx/>
                <a:latin typeface="Aptos"/>
              </a:rPr>
              <a:t> de monitorizare si evaluare a pacientului in timpul administrarii citostaticelor</a:t>
            </a:r>
            <a:r>
              <a:rPr lang="en-US" sz="1900" b="0" u="none" strike="noStrike" dirty="0">
                <a:solidFill>
                  <a:schemeClr val="tx1">
                    <a:alpha val="80000"/>
                  </a:schemeClr>
                </a:solidFill>
                <a:effectLst/>
                <a:uFillTx/>
                <a:latin typeface="Aptos"/>
              </a:rPr>
              <a:t>: Protocol </a:t>
            </a:r>
            <a:r>
              <a:rPr lang="en-US" sz="1900" b="0" u="none" strike="noStrike" dirty="0" err="1">
                <a:solidFill>
                  <a:schemeClr val="tx1">
                    <a:alpha val="80000"/>
                  </a:schemeClr>
                </a:solidFill>
                <a:effectLst/>
                <a:uFillTx/>
                <a:latin typeface="Aptos"/>
              </a:rPr>
              <a:t>sedinta</a:t>
            </a:r>
            <a:r>
              <a:rPr lang="en-US" sz="1900" b="0" u="none" strike="noStrike" dirty="0">
                <a:solidFill>
                  <a:schemeClr val="tx1">
                    <a:alpha val="80000"/>
                  </a:schemeClr>
                </a:solidFill>
                <a:effectLst/>
                <a:uFillTx/>
                <a:latin typeface="Aptos"/>
              </a:rPr>
              <a:t> de </a:t>
            </a:r>
            <a:r>
              <a:rPr lang="en-US" sz="1900" b="0" u="none" strike="noStrike" dirty="0" err="1">
                <a:solidFill>
                  <a:schemeClr val="tx1">
                    <a:alpha val="80000"/>
                  </a:schemeClr>
                </a:solidFill>
                <a:effectLst/>
                <a:uFillTx/>
                <a:latin typeface="Aptos"/>
              </a:rPr>
              <a:t>chimioterapie</a:t>
            </a:r>
            <a:r>
              <a:rPr lang="en-US" sz="1900" b="0" u="none" strike="noStrike" dirty="0">
                <a:solidFill>
                  <a:schemeClr val="tx1">
                    <a:alpha val="80000"/>
                  </a:schemeClr>
                </a:solidFill>
                <a:effectLst/>
                <a:uFillTx/>
                <a:latin typeface="Aptos"/>
              </a:rPr>
              <a:t>, </a:t>
            </a:r>
            <a:r>
              <a:rPr lang="en-US" sz="1900" b="0" u="none" strike="noStrike" dirty="0" err="1">
                <a:solidFill>
                  <a:schemeClr val="tx1">
                    <a:alpha val="80000"/>
                  </a:schemeClr>
                </a:solidFill>
                <a:effectLst/>
                <a:uFillTx/>
                <a:latin typeface="Aptos"/>
              </a:rPr>
              <a:t>Fisa</a:t>
            </a:r>
            <a:r>
              <a:rPr lang="en-US" sz="1900" b="0" u="none" strike="noStrike" dirty="0">
                <a:solidFill>
                  <a:schemeClr val="tx1">
                    <a:alpha val="80000"/>
                  </a:schemeClr>
                </a:solidFill>
                <a:effectLst/>
                <a:uFillTx/>
                <a:latin typeface="Aptos"/>
              </a:rPr>
              <a:t> de </a:t>
            </a:r>
            <a:r>
              <a:rPr lang="en-US" sz="1900" b="0" u="none" strike="noStrike" dirty="0" err="1">
                <a:solidFill>
                  <a:schemeClr val="tx1">
                    <a:alpha val="80000"/>
                  </a:schemeClr>
                </a:solidFill>
                <a:effectLst/>
                <a:uFillTx/>
                <a:latin typeface="Aptos"/>
              </a:rPr>
              <a:t>preparare</a:t>
            </a:r>
            <a:r>
              <a:rPr lang="en-US" sz="1900" b="0" u="none" strike="noStrike" dirty="0">
                <a:solidFill>
                  <a:schemeClr val="tx1">
                    <a:alpha val="80000"/>
                  </a:schemeClr>
                </a:solidFill>
                <a:effectLst/>
                <a:uFillTx/>
                <a:latin typeface="Aptos"/>
              </a:rPr>
              <a:t> </a:t>
            </a:r>
            <a:r>
              <a:rPr lang="en-US" sz="1900" b="0" u="none" strike="noStrike" dirty="0" err="1">
                <a:solidFill>
                  <a:schemeClr val="tx1">
                    <a:alpha val="80000"/>
                  </a:schemeClr>
                </a:solidFill>
                <a:effectLst/>
                <a:uFillTx/>
                <a:latin typeface="Aptos"/>
              </a:rPr>
              <a:t>si</a:t>
            </a:r>
            <a:r>
              <a:rPr lang="en-US" sz="1900" b="0" u="none" strike="noStrike" dirty="0">
                <a:solidFill>
                  <a:schemeClr val="tx1">
                    <a:alpha val="80000"/>
                  </a:schemeClr>
                </a:solidFill>
                <a:effectLst/>
                <a:uFillTx/>
                <a:latin typeface="Aptos"/>
              </a:rPr>
              <a:t> </a:t>
            </a:r>
            <a:r>
              <a:rPr lang="en-US" sz="1900" b="0" u="none" strike="noStrike" dirty="0" err="1">
                <a:solidFill>
                  <a:schemeClr val="tx1">
                    <a:alpha val="80000"/>
                  </a:schemeClr>
                </a:solidFill>
                <a:effectLst/>
                <a:uFillTx/>
                <a:latin typeface="Aptos"/>
              </a:rPr>
              <a:t>administrare</a:t>
            </a:r>
            <a:r>
              <a:rPr lang="en-US" sz="1900" b="0" u="none" strike="noStrike" dirty="0">
                <a:solidFill>
                  <a:schemeClr val="tx1">
                    <a:alpha val="80000"/>
                  </a:schemeClr>
                </a:solidFill>
                <a:effectLst/>
                <a:uFillTx/>
                <a:latin typeface="Aptos"/>
              </a:rPr>
              <a:t> </a:t>
            </a:r>
            <a:r>
              <a:rPr lang="en-US" sz="1900" b="0" u="none" strike="noStrike" dirty="0" err="1">
                <a:solidFill>
                  <a:schemeClr val="tx1">
                    <a:alpha val="80000"/>
                  </a:schemeClr>
                </a:solidFill>
                <a:effectLst/>
                <a:uFillTx/>
                <a:latin typeface="Aptos"/>
              </a:rPr>
              <a:t>citostatice</a:t>
            </a:r>
            <a:r>
              <a:rPr lang="en-US" sz="1900" b="0" u="none" strike="noStrike" dirty="0">
                <a:solidFill>
                  <a:schemeClr val="tx1">
                    <a:alpha val="80000"/>
                  </a:schemeClr>
                </a:solidFill>
                <a:effectLst/>
                <a:uFillTx/>
                <a:latin typeface="Aptos"/>
              </a:rPr>
              <a:t>, </a:t>
            </a:r>
            <a:r>
              <a:rPr lang="en-US" sz="1900" b="0" u="none" strike="noStrike" dirty="0" err="1">
                <a:solidFill>
                  <a:schemeClr val="tx1">
                    <a:alpha val="80000"/>
                  </a:schemeClr>
                </a:solidFill>
                <a:effectLst/>
                <a:uFillTx/>
                <a:latin typeface="Aptos"/>
              </a:rPr>
              <a:t>Fisa</a:t>
            </a:r>
            <a:r>
              <a:rPr lang="en-US" sz="1900" b="0" u="none" strike="noStrike" dirty="0">
                <a:solidFill>
                  <a:schemeClr val="tx1">
                    <a:alpha val="80000"/>
                  </a:schemeClr>
                </a:solidFill>
                <a:effectLst/>
                <a:uFillTx/>
                <a:latin typeface="Aptos"/>
              </a:rPr>
              <a:t> de </a:t>
            </a:r>
            <a:r>
              <a:rPr lang="en-US" sz="1900" b="0" u="none" strike="noStrike" dirty="0" err="1">
                <a:solidFill>
                  <a:schemeClr val="tx1">
                    <a:alpha val="80000"/>
                  </a:schemeClr>
                </a:solidFill>
                <a:effectLst/>
                <a:uFillTx/>
                <a:latin typeface="Aptos"/>
              </a:rPr>
              <a:t>accidente</a:t>
            </a:r>
            <a:r>
              <a:rPr lang="en-US" sz="1900" b="0" u="none" strike="noStrike" dirty="0">
                <a:solidFill>
                  <a:schemeClr val="tx1">
                    <a:alpha val="80000"/>
                  </a:schemeClr>
                </a:solidFill>
                <a:effectLst/>
                <a:uFillTx/>
                <a:latin typeface="Aptos"/>
              </a:rPr>
              <a:t> </a:t>
            </a:r>
            <a:r>
              <a:rPr lang="en-US" sz="1900" b="0" u="none" strike="noStrike" dirty="0" err="1">
                <a:solidFill>
                  <a:schemeClr val="tx1">
                    <a:alpha val="80000"/>
                  </a:schemeClr>
                </a:solidFill>
                <a:effectLst/>
                <a:uFillTx/>
                <a:latin typeface="Aptos"/>
              </a:rPr>
              <a:t>extravazare</a:t>
            </a:r>
            <a:r>
              <a:rPr lang="en-US" sz="1900" b="0" u="none" strike="noStrike" dirty="0">
                <a:solidFill>
                  <a:schemeClr val="tx1">
                    <a:alpha val="80000"/>
                  </a:schemeClr>
                </a:solidFill>
                <a:effectLst/>
                <a:uFillTx/>
                <a:latin typeface="Aptos"/>
              </a:rPr>
              <a:t> </a:t>
            </a:r>
            <a:r>
              <a:rPr lang="en-US" sz="1900" b="0" u="none" strike="noStrike" dirty="0" err="1">
                <a:solidFill>
                  <a:schemeClr val="tx1">
                    <a:alpha val="80000"/>
                  </a:schemeClr>
                </a:solidFill>
                <a:effectLst/>
                <a:uFillTx/>
                <a:latin typeface="Aptos"/>
              </a:rPr>
              <a:t>citostatice</a:t>
            </a:r>
            <a:endParaRPr lang="en-US" sz="1900" b="0" u="none" strike="noStrike" dirty="0">
              <a:solidFill>
                <a:schemeClr val="tx1">
                  <a:alpha val="80000"/>
                </a:schemeClr>
              </a:solidFill>
              <a:effectLst/>
              <a:uFillTx/>
              <a:latin typeface="Arial"/>
            </a:endParaRPr>
          </a:p>
          <a:p>
            <a:pPr indent="0" defTabSz="914400">
              <a:spcBef>
                <a:spcPts val="1001"/>
              </a:spcBef>
              <a:buNone/>
              <a:tabLst>
                <a:tab pos="0" algn="l"/>
              </a:tabLst>
            </a:pPr>
            <a:r>
              <a:rPr lang="ro-RO" sz="1900" b="0" u="none" strike="noStrike" dirty="0">
                <a:solidFill>
                  <a:schemeClr val="tx1">
                    <a:alpha val="80000"/>
                  </a:schemeClr>
                </a:solidFill>
                <a:effectLst/>
                <a:uFillTx/>
                <a:latin typeface="Aptos"/>
              </a:rPr>
              <a:t> </a:t>
            </a:r>
            <a:endParaRPr lang="en-US" sz="1900" b="0" u="none" strike="noStrike" dirty="0">
              <a:solidFill>
                <a:schemeClr val="tx1">
                  <a:alpha val="80000"/>
                </a:schemeClr>
              </a:solidFill>
              <a:effectLst/>
              <a:uFillTx/>
              <a:latin typeface="Arial"/>
            </a:endParaRPr>
          </a:p>
          <a:p>
            <a:pPr indent="0" defTabSz="914400">
              <a:spcBef>
                <a:spcPts val="1001"/>
              </a:spcBef>
              <a:buNone/>
              <a:tabLst>
                <a:tab pos="0" algn="l"/>
              </a:tabLst>
            </a:pPr>
            <a:endParaRPr lang="en-US" sz="1900" b="0" u="none" strike="noStrike" dirty="0">
              <a:solidFill>
                <a:schemeClr val="tx1">
                  <a:alpha val="80000"/>
                </a:schemeClr>
              </a:solidFill>
              <a:effectLst/>
              <a:uFillTx/>
              <a:latin typeface="Arial"/>
            </a:endParaRPr>
          </a:p>
          <a:p>
            <a:pPr indent="0" defTabSz="914400">
              <a:spcBef>
                <a:spcPts val="1001"/>
              </a:spcBef>
              <a:buNone/>
              <a:tabLst>
                <a:tab pos="0" algn="l"/>
              </a:tabLst>
            </a:pPr>
            <a:endParaRPr lang="en-US" sz="1900" b="0" u="none" strike="noStrike" dirty="0">
              <a:solidFill>
                <a:schemeClr val="tx1">
                  <a:alpha val="80000"/>
                </a:schemeClr>
              </a:solidFill>
              <a:effectLst/>
              <a:uFillTx/>
              <a:latin typeface="Arial"/>
            </a:endParaRPr>
          </a:p>
          <a:p>
            <a:pPr indent="0" defTabSz="914400">
              <a:spcBef>
                <a:spcPts val="1001"/>
              </a:spcBef>
              <a:buNone/>
              <a:tabLst>
                <a:tab pos="0" algn="l"/>
              </a:tabLst>
            </a:pPr>
            <a:endParaRPr lang="en-US" sz="1900" b="0" u="none" strike="noStrike" dirty="0">
              <a:solidFill>
                <a:schemeClr val="tx1">
                  <a:alpha val="80000"/>
                </a:schemeClr>
              </a:solidFill>
              <a:effectLst/>
              <a:uFillTx/>
              <a:latin typeface="Arial"/>
            </a:endParaRPr>
          </a:p>
          <a:p>
            <a:pPr indent="0" defTabSz="914400">
              <a:spcBef>
                <a:spcPts val="1001"/>
              </a:spcBef>
              <a:buNone/>
              <a:tabLst>
                <a:tab pos="0" algn="l"/>
              </a:tabLst>
            </a:pPr>
            <a:endParaRPr lang="en-US" sz="1900" b="0" u="none" strike="noStrike" dirty="0">
              <a:solidFill>
                <a:schemeClr val="tx1">
                  <a:alpha val="80000"/>
                </a:schemeClr>
              </a:solidFill>
              <a:effectLst/>
              <a:uFillTx/>
              <a:latin typeface="Arial"/>
            </a:endParaRPr>
          </a:p>
          <a:p>
            <a:pPr indent="0" defTabSz="914400">
              <a:spcBef>
                <a:spcPts val="1001"/>
              </a:spcBef>
              <a:buNone/>
              <a:tabLst>
                <a:tab pos="0" algn="l"/>
              </a:tabLst>
            </a:pPr>
            <a:endParaRPr lang="en-US" sz="1900" b="0" u="none" strike="noStrike" dirty="0">
              <a:solidFill>
                <a:schemeClr val="tx1">
                  <a:alpha val="80000"/>
                </a:schemeClr>
              </a:solidFill>
              <a:effectLst/>
              <a:uFillTx/>
              <a:latin typeface="Arial"/>
            </a:endParaRPr>
          </a:p>
          <a:p>
            <a:pPr indent="0" defTabSz="914400">
              <a:spcBef>
                <a:spcPts val="1001"/>
              </a:spcBef>
              <a:buNone/>
              <a:tabLst>
                <a:tab pos="0" algn="l"/>
              </a:tabLst>
            </a:pPr>
            <a:endParaRPr lang="en-US" sz="1900" b="0" u="none" strike="noStrike" dirty="0">
              <a:solidFill>
                <a:schemeClr val="tx1">
                  <a:alpha val="80000"/>
                </a:schemeClr>
              </a:solidFill>
              <a:effectLst/>
              <a:uFillTx/>
              <a:latin typeface="Arial"/>
            </a:endParaRPr>
          </a:p>
          <a:p>
            <a:pPr indent="0" defTabSz="914400">
              <a:spcBef>
                <a:spcPts val="1001"/>
              </a:spcBef>
              <a:buNone/>
              <a:tabLst>
                <a:tab pos="0" algn="l"/>
              </a:tabLst>
            </a:pPr>
            <a:endParaRPr lang="en-US" sz="1900" b="0" u="none" strike="noStrike" dirty="0">
              <a:solidFill>
                <a:schemeClr val="tx1">
                  <a:alpha val="80000"/>
                </a:schemeClr>
              </a:solidFill>
              <a:effectLst/>
              <a:uFillTx/>
              <a:latin typeface="Arial"/>
            </a:endParaRPr>
          </a:p>
        </p:txBody>
      </p:sp>
      <p:sp>
        <p:nvSpPr>
          <p:cNvPr id="131"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33" name="Straight Connector 13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838080" y="364680"/>
            <a:ext cx="10512720" cy="1323360"/>
          </a:xfrm>
          <a:prstGeom prst="rect">
            <a:avLst/>
          </a:prstGeom>
          <a:noFill/>
          <a:ln w="0">
            <a:noFill/>
          </a:ln>
        </p:spPr>
        <p:txBody>
          <a:bodyPr lIns="0" tIns="0" rIns="0" bIns="0" anchor="ctr">
            <a:spAutoFit/>
          </a:bodyPr>
          <a:lstStyle/>
          <a:p>
            <a:pPr indent="0" algn="ctr">
              <a:buNone/>
            </a:pPr>
            <a:endParaRPr lang="en-US" sz="1800" b="0" u="none" strike="noStrike">
              <a:solidFill>
                <a:srgbClr val="000000"/>
              </a:solidFill>
              <a:effectLst/>
              <a:uFillTx/>
              <a:latin typeface="Arial"/>
            </a:endParaRPr>
          </a:p>
        </p:txBody>
      </p:sp>
      <p:pic>
        <p:nvPicPr>
          <p:cNvPr id="124" name="Picture 123"/>
          <p:cNvPicPr/>
          <p:nvPr/>
        </p:nvPicPr>
        <p:blipFill>
          <a:blip r:embed="rId2"/>
          <a:stretch/>
        </p:blipFill>
        <p:spPr>
          <a:xfrm>
            <a:off x="838080" y="1825560"/>
            <a:ext cx="10512720" cy="4348440"/>
          </a:xfrm>
          <a:prstGeom prst="rect">
            <a:avLst/>
          </a:prstGeom>
          <a:noFill/>
          <a:ln w="0">
            <a:noFill/>
          </a:ln>
        </p:spPr>
      </p:pic>
      <p:pic>
        <p:nvPicPr>
          <p:cNvPr id="125" name="Picture 124"/>
          <p:cNvPicPr/>
          <p:nvPr/>
        </p:nvPicPr>
        <p:blipFill>
          <a:blip r:embed="rId3"/>
          <a:stretch/>
        </p:blipFill>
        <p:spPr>
          <a:xfrm>
            <a:off x="1240920" y="321480"/>
            <a:ext cx="4853520" cy="6171840"/>
          </a:xfrm>
          <a:prstGeom prst="rect">
            <a:avLst/>
          </a:prstGeom>
          <a:noFill/>
          <a:ln w="0">
            <a:noFill/>
          </a:ln>
        </p:spPr>
      </p:pic>
      <p:pic>
        <p:nvPicPr>
          <p:cNvPr id="126" name="Picture 125"/>
          <p:cNvPicPr/>
          <p:nvPr/>
        </p:nvPicPr>
        <p:blipFill>
          <a:blip r:embed="rId4"/>
          <a:stretch/>
        </p:blipFill>
        <p:spPr>
          <a:xfrm>
            <a:off x="6094440" y="360"/>
            <a:ext cx="4853520" cy="6857280"/>
          </a:xfrm>
          <a:prstGeom prst="rect">
            <a:avLst/>
          </a:prstGeom>
          <a:noFill/>
          <a:ln w="0">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838080" y="364680"/>
            <a:ext cx="10512720" cy="1323360"/>
          </a:xfrm>
          <a:prstGeom prst="rect">
            <a:avLst/>
          </a:prstGeom>
          <a:noFill/>
          <a:ln w="0">
            <a:noFill/>
          </a:ln>
        </p:spPr>
        <p:txBody>
          <a:bodyPr lIns="0" tIns="0" rIns="0" bIns="0" anchor="ctr">
            <a:spAutoFit/>
          </a:bodyPr>
          <a:lstStyle/>
          <a:p>
            <a:pPr indent="0" algn="ctr">
              <a:buNone/>
            </a:pPr>
            <a:endParaRPr lang="en-US" sz="1800" b="0" u="none" strike="noStrike">
              <a:solidFill>
                <a:srgbClr val="000000"/>
              </a:solidFill>
              <a:effectLst/>
              <a:uFillTx/>
              <a:latin typeface="Arial"/>
            </a:endParaRPr>
          </a:p>
        </p:txBody>
      </p:sp>
      <p:pic>
        <p:nvPicPr>
          <p:cNvPr id="136" name="Picture 135"/>
          <p:cNvPicPr/>
          <p:nvPr/>
        </p:nvPicPr>
        <p:blipFill>
          <a:blip r:embed="rId2"/>
          <a:stretch/>
        </p:blipFill>
        <p:spPr>
          <a:xfrm>
            <a:off x="838080" y="1825560"/>
            <a:ext cx="10512720" cy="4348440"/>
          </a:xfrm>
          <a:prstGeom prst="rect">
            <a:avLst/>
          </a:prstGeom>
          <a:noFill/>
          <a:ln w="0">
            <a:noFill/>
          </a:ln>
        </p:spPr>
      </p:pic>
      <p:pic>
        <p:nvPicPr>
          <p:cNvPr id="137" name="Picture 136"/>
          <p:cNvPicPr/>
          <p:nvPr/>
        </p:nvPicPr>
        <p:blipFill>
          <a:blip r:embed="rId3"/>
          <a:stretch/>
        </p:blipFill>
        <p:spPr>
          <a:xfrm>
            <a:off x="914400" y="457200"/>
            <a:ext cx="4853520" cy="5943240"/>
          </a:xfrm>
          <a:prstGeom prst="rect">
            <a:avLst/>
          </a:prstGeom>
          <a:noFill/>
          <a:ln w="0">
            <a:noFill/>
          </a:ln>
        </p:spPr>
      </p:pic>
      <p:pic>
        <p:nvPicPr>
          <p:cNvPr id="138" name="Picture 137"/>
          <p:cNvPicPr/>
          <p:nvPr/>
        </p:nvPicPr>
        <p:blipFill>
          <a:blip r:embed="rId4"/>
          <a:stretch/>
        </p:blipFill>
        <p:spPr>
          <a:xfrm>
            <a:off x="5768280" y="365040"/>
            <a:ext cx="4853520" cy="6035400"/>
          </a:xfrm>
          <a:prstGeom prst="rect">
            <a:avLst/>
          </a:prstGeom>
          <a:noFill/>
          <a:ln w="0">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82" name="Group 181">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183" name="Rectangle 182">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183">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85" name="Rectangle 184">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ectangle 185">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9" name="PlaceHolder 1"/>
          <p:cNvSpPr>
            <a:spLocks noGrp="1"/>
          </p:cNvSpPr>
          <p:nvPr>
            <p:ph type="title"/>
          </p:nvPr>
        </p:nvSpPr>
        <p:spPr>
          <a:xfrm>
            <a:off x="755484" y="739835"/>
            <a:ext cx="3702580" cy="1616203"/>
          </a:xfrm>
          <a:prstGeom prst="rect">
            <a:avLst/>
          </a:prstGeom>
        </p:spPr>
        <p:txBody>
          <a:bodyPr vert="horz" lIns="91440" tIns="45720" rIns="91440" bIns="45720" rtlCol="0" anchor="b">
            <a:normAutofit/>
          </a:bodyPr>
          <a:lstStyle/>
          <a:p>
            <a:pPr>
              <a:tabLst>
                <a:tab pos="0" algn="l"/>
              </a:tabLst>
            </a:pPr>
            <a:r>
              <a:rPr lang="en-US" sz="2200" b="1" kern="1200">
                <a:solidFill>
                  <a:srgbClr val="FFFFFF"/>
                </a:solidFill>
                <a:latin typeface="+mj-lt"/>
                <a:ea typeface="+mj-ea"/>
                <a:cs typeface="+mj-cs"/>
              </a:rPr>
              <a:t>    Experienta Compartimentului de hemato-oncologie a Spitalului Clinic de Urgenta pentru Copii Brasov</a:t>
            </a:r>
            <a:endParaRPr lang="en-US" sz="2200" b="0" u="none" strike="noStrike" kern="1200">
              <a:solidFill>
                <a:srgbClr val="FFFFFF"/>
              </a:solidFill>
              <a:effectLst/>
              <a:uFillTx/>
              <a:latin typeface="+mj-lt"/>
              <a:ea typeface="+mj-ea"/>
              <a:cs typeface="+mj-cs"/>
            </a:endParaRPr>
          </a:p>
        </p:txBody>
      </p:sp>
      <p:sp>
        <p:nvSpPr>
          <p:cNvPr id="3" name="TextBox 2">
            <a:extLst>
              <a:ext uri="{FF2B5EF4-FFF2-40B4-BE49-F238E27FC236}">
                <a16:creationId xmlns:a16="http://schemas.microsoft.com/office/drawing/2014/main" id="{BE8FD331-8EAC-3F96-242A-5CEB6B1B5C0B}"/>
              </a:ext>
            </a:extLst>
          </p:cNvPr>
          <p:cNvSpPr txBox="1"/>
          <p:nvPr/>
        </p:nvSpPr>
        <p:spPr>
          <a:xfrm>
            <a:off x="755484" y="2459116"/>
            <a:ext cx="3702579" cy="3524823"/>
          </a:xfrm>
          <a:prstGeom prst="rect">
            <a:avLst/>
          </a:prstGeom>
        </p:spPr>
        <p:txBody>
          <a:bodyPr vert="horz" lIns="91440" tIns="45720" rIns="91440" bIns="45720" rtlCol="0">
            <a:normAutofit/>
          </a:bodyPr>
          <a:lstStyle/>
          <a:p>
            <a:pPr marL="228600" indent="-228600">
              <a:lnSpc>
                <a:spcPct val="90000"/>
              </a:lnSpc>
              <a:spcBef>
                <a:spcPts val="1417"/>
              </a:spcBef>
              <a:buFont typeface="Arial" panose="020B0604020202020204" pitchFamily="34" charset="0"/>
              <a:buChar char="•"/>
              <a:tabLst>
                <a:tab pos="0" algn="l"/>
              </a:tabLst>
            </a:pPr>
            <a:endParaRPr lang="en-US" sz="1400" b="0" u="none" strike="noStrike" dirty="0">
              <a:solidFill>
                <a:srgbClr val="FFFFFF"/>
              </a:solidFill>
              <a:effectLst/>
              <a:uFillTx/>
            </a:endParaRPr>
          </a:p>
          <a:p>
            <a:pPr marL="228600" indent="-228600">
              <a:lnSpc>
                <a:spcPct val="90000"/>
              </a:lnSpc>
              <a:spcBef>
                <a:spcPts val="1417"/>
              </a:spcBef>
              <a:buFont typeface="Arial" panose="020B0604020202020204" pitchFamily="34" charset="0"/>
              <a:buChar char="•"/>
              <a:tabLst>
                <a:tab pos="0" algn="l"/>
              </a:tabLst>
            </a:pPr>
            <a:r>
              <a:rPr lang="en-US" sz="1400" b="0" u="none" strike="noStrike" dirty="0">
                <a:solidFill>
                  <a:srgbClr val="FFFFFF"/>
                </a:solidFill>
                <a:effectLst/>
                <a:uFillTx/>
              </a:rPr>
              <a:t> </a:t>
            </a:r>
            <a:r>
              <a:rPr lang="en-US" sz="1400" b="0" u="none" strike="noStrike" dirty="0" err="1">
                <a:solidFill>
                  <a:srgbClr val="FFFFFF"/>
                </a:solidFill>
                <a:effectLst/>
                <a:uFillTx/>
              </a:rPr>
              <a:t>Numarul</a:t>
            </a:r>
            <a:r>
              <a:rPr lang="en-US" sz="1400" b="0" u="none" strike="noStrike" dirty="0">
                <a:solidFill>
                  <a:srgbClr val="FFFFFF"/>
                </a:solidFill>
                <a:effectLst/>
                <a:uFillTx/>
              </a:rPr>
              <a:t> </a:t>
            </a:r>
            <a:r>
              <a:rPr lang="en-US" sz="1400" b="0" u="none" strike="noStrike" dirty="0" err="1">
                <a:solidFill>
                  <a:srgbClr val="FFFFFF"/>
                </a:solidFill>
                <a:effectLst/>
                <a:uFillTx/>
              </a:rPr>
              <a:t>pacientilor</a:t>
            </a:r>
            <a:r>
              <a:rPr lang="en-US" sz="1400" b="0" u="none" strike="noStrike" dirty="0">
                <a:solidFill>
                  <a:srgbClr val="FFFFFF"/>
                </a:solidFill>
                <a:effectLst/>
                <a:uFillTx/>
              </a:rPr>
              <a:t> </a:t>
            </a:r>
            <a:r>
              <a:rPr lang="en-US" sz="1400" b="0" u="none" strike="noStrike" dirty="0" err="1">
                <a:solidFill>
                  <a:srgbClr val="FFFFFF"/>
                </a:solidFill>
                <a:effectLst/>
                <a:uFillTx/>
              </a:rPr>
              <a:t>carora</a:t>
            </a:r>
            <a:r>
              <a:rPr lang="en-US" sz="1400" b="0" u="none" strike="noStrike" dirty="0">
                <a:solidFill>
                  <a:srgbClr val="FFFFFF"/>
                </a:solidFill>
                <a:effectLst/>
                <a:uFillTx/>
              </a:rPr>
              <a:t> li s-a </a:t>
            </a:r>
            <a:r>
              <a:rPr lang="en-US" sz="1400" b="0" u="none" strike="noStrike" dirty="0" err="1">
                <a:solidFill>
                  <a:srgbClr val="FFFFFF"/>
                </a:solidFill>
                <a:effectLst/>
                <a:uFillTx/>
              </a:rPr>
              <a:t>administrat</a:t>
            </a:r>
            <a:r>
              <a:rPr lang="en-US" sz="1400" b="0" u="none" strike="noStrike" dirty="0">
                <a:solidFill>
                  <a:srgbClr val="FFFFFF"/>
                </a:solidFill>
                <a:effectLst/>
                <a:uFillTx/>
              </a:rPr>
              <a:t> </a:t>
            </a:r>
            <a:r>
              <a:rPr lang="en-US" sz="1400" b="0" u="none" strike="noStrike" dirty="0" err="1">
                <a:solidFill>
                  <a:srgbClr val="FFFFFF"/>
                </a:solidFill>
                <a:effectLst/>
                <a:uFillTx/>
              </a:rPr>
              <a:t>chimioterapia</a:t>
            </a:r>
            <a:r>
              <a:rPr lang="en-US" sz="1400" b="0" u="none" strike="noStrike" dirty="0">
                <a:solidFill>
                  <a:srgbClr val="FFFFFF"/>
                </a:solidFill>
                <a:effectLst/>
                <a:uFillTx/>
              </a:rPr>
              <a:t> pe camera </a:t>
            </a:r>
            <a:r>
              <a:rPr lang="en-US" sz="1400" b="0" u="none" strike="noStrike" dirty="0" err="1">
                <a:solidFill>
                  <a:srgbClr val="FFFFFF"/>
                </a:solidFill>
                <a:effectLst/>
                <a:uFillTx/>
              </a:rPr>
              <a:t>implantabila</a:t>
            </a:r>
            <a:r>
              <a:rPr lang="en-US" sz="1400" b="0" u="none" strike="noStrike" dirty="0">
                <a:solidFill>
                  <a:srgbClr val="FFFFFF"/>
                </a:solidFill>
                <a:effectLst/>
                <a:uFillTx/>
              </a:rPr>
              <a:t> a </a:t>
            </a:r>
            <a:r>
              <a:rPr lang="en-US" sz="1400" b="0" u="none" strike="noStrike" dirty="0" err="1">
                <a:solidFill>
                  <a:srgbClr val="FFFFFF"/>
                </a:solidFill>
                <a:effectLst/>
                <a:uFillTx/>
              </a:rPr>
              <a:t>crescut</a:t>
            </a:r>
            <a:r>
              <a:rPr lang="en-US" sz="1400" b="0" u="none" strike="noStrike" dirty="0">
                <a:solidFill>
                  <a:srgbClr val="FFFFFF"/>
                </a:solidFill>
                <a:effectLst/>
                <a:uFillTx/>
              </a:rPr>
              <a:t> in </a:t>
            </a:r>
            <a:r>
              <a:rPr lang="en-US" sz="1400" b="0" u="none" strike="noStrike" dirty="0" err="1">
                <a:solidFill>
                  <a:srgbClr val="FFFFFF"/>
                </a:solidFill>
                <a:effectLst/>
                <a:uFillTx/>
              </a:rPr>
              <a:t>fiecare</a:t>
            </a:r>
            <a:r>
              <a:rPr lang="en-US" sz="1400" b="0" u="none" strike="noStrike" dirty="0">
                <a:solidFill>
                  <a:srgbClr val="FFFFFF"/>
                </a:solidFill>
                <a:effectLst/>
                <a:uFillTx/>
              </a:rPr>
              <a:t> an</a:t>
            </a:r>
          </a:p>
          <a:p>
            <a:pPr marL="457200" indent="-228600">
              <a:lnSpc>
                <a:spcPct val="90000"/>
              </a:lnSpc>
              <a:spcBef>
                <a:spcPts val="1417"/>
              </a:spcBef>
              <a:buClr>
                <a:srgbClr val="000000"/>
              </a:buClr>
              <a:buFont typeface="Arial" panose="020B0604020202020204" pitchFamily="34" charset="0"/>
              <a:buChar char="•"/>
              <a:tabLst>
                <a:tab pos="0" algn="l"/>
              </a:tabLst>
            </a:pPr>
            <a:r>
              <a:rPr lang="en-US" sz="1400" b="0" u="none" strike="noStrike" dirty="0" err="1">
                <a:solidFill>
                  <a:srgbClr val="FFFFFF"/>
                </a:solidFill>
                <a:effectLst/>
                <a:uFillTx/>
              </a:rPr>
              <a:t>Extravazarile</a:t>
            </a:r>
            <a:r>
              <a:rPr lang="en-US" sz="1400" b="0" u="none" strike="noStrike" dirty="0">
                <a:solidFill>
                  <a:srgbClr val="FFFFFF"/>
                </a:solidFill>
                <a:effectLst/>
                <a:uFillTx/>
              </a:rPr>
              <a:t> </a:t>
            </a:r>
            <a:r>
              <a:rPr lang="en-US" sz="1400" b="0" u="none" strike="noStrike" dirty="0" err="1">
                <a:solidFill>
                  <a:srgbClr val="FFFFFF"/>
                </a:solidFill>
                <a:effectLst/>
                <a:uFillTx/>
              </a:rPr>
              <a:t>inregistrate</a:t>
            </a:r>
            <a:r>
              <a:rPr lang="en-US" sz="1400" b="0" u="none" strike="noStrike" dirty="0">
                <a:solidFill>
                  <a:srgbClr val="FFFFFF"/>
                </a:solidFill>
                <a:effectLst/>
                <a:uFillTx/>
              </a:rPr>
              <a:t> au </a:t>
            </a:r>
            <a:r>
              <a:rPr lang="en-US" sz="1400" b="0" u="none" strike="noStrike" dirty="0" err="1">
                <a:solidFill>
                  <a:srgbClr val="FFFFFF"/>
                </a:solidFill>
                <a:effectLst/>
                <a:uFillTx/>
              </a:rPr>
              <a:t>fost</a:t>
            </a:r>
            <a:r>
              <a:rPr lang="en-US" sz="1400" b="0" u="none" strike="noStrike" dirty="0">
                <a:solidFill>
                  <a:srgbClr val="FFFFFF"/>
                </a:solidFill>
                <a:effectLst/>
                <a:uFillTx/>
              </a:rPr>
              <a:t> </a:t>
            </a:r>
            <a:r>
              <a:rPr lang="en-US" sz="1400" b="0" u="none" strike="noStrike" dirty="0" err="1">
                <a:solidFill>
                  <a:srgbClr val="FFFFFF"/>
                </a:solidFill>
                <a:effectLst/>
                <a:uFillTx/>
              </a:rPr>
              <a:t>numai</a:t>
            </a:r>
            <a:r>
              <a:rPr lang="en-US" sz="1400" b="0" u="none" strike="noStrike" dirty="0">
                <a:solidFill>
                  <a:srgbClr val="FFFFFF"/>
                </a:solidFill>
                <a:effectLst/>
                <a:uFillTx/>
              </a:rPr>
              <a:t> la </a:t>
            </a:r>
            <a:r>
              <a:rPr lang="en-US" sz="1400" b="0" u="none" strike="noStrike" dirty="0" err="1">
                <a:solidFill>
                  <a:srgbClr val="FFFFFF"/>
                </a:solidFill>
                <a:effectLst/>
                <a:uFillTx/>
              </a:rPr>
              <a:t>administrarile</a:t>
            </a:r>
            <a:r>
              <a:rPr lang="en-US" sz="1400" b="0" u="none" strike="noStrike" dirty="0">
                <a:solidFill>
                  <a:srgbClr val="FFFFFF"/>
                </a:solidFill>
                <a:effectLst/>
                <a:uFillTx/>
              </a:rPr>
              <a:t> pe CVP</a:t>
            </a:r>
          </a:p>
          <a:p>
            <a:pPr marL="457200" indent="-228600">
              <a:lnSpc>
                <a:spcPct val="90000"/>
              </a:lnSpc>
              <a:spcBef>
                <a:spcPts val="1417"/>
              </a:spcBef>
              <a:buClr>
                <a:srgbClr val="000000"/>
              </a:buClr>
              <a:buFont typeface="Arial" panose="020B0604020202020204" pitchFamily="34" charset="0"/>
              <a:buChar char="•"/>
              <a:tabLst>
                <a:tab pos="0" algn="l"/>
              </a:tabLst>
            </a:pPr>
            <a:r>
              <a:rPr lang="en-US" sz="1400" b="0" u="none" strike="noStrike" dirty="0" err="1">
                <a:solidFill>
                  <a:srgbClr val="FFFFFF"/>
                </a:solidFill>
                <a:effectLst/>
                <a:uFillTx/>
              </a:rPr>
              <a:t>Numarul</a:t>
            </a:r>
            <a:r>
              <a:rPr lang="en-US" sz="1400" b="0" u="none" strike="noStrike" dirty="0">
                <a:solidFill>
                  <a:srgbClr val="FFFFFF"/>
                </a:solidFill>
                <a:effectLst/>
                <a:uFillTx/>
              </a:rPr>
              <a:t> </a:t>
            </a:r>
            <a:r>
              <a:rPr lang="en-US" sz="1400" b="0" u="none" strike="noStrike" dirty="0" err="1">
                <a:solidFill>
                  <a:srgbClr val="FFFFFF"/>
                </a:solidFill>
                <a:effectLst/>
                <a:uFillTx/>
              </a:rPr>
              <a:t>sedintelor</a:t>
            </a:r>
            <a:r>
              <a:rPr lang="en-US" sz="1400" b="0" u="none" strike="noStrike" dirty="0">
                <a:solidFill>
                  <a:srgbClr val="FFFFFF"/>
                </a:solidFill>
                <a:effectLst/>
                <a:uFillTx/>
              </a:rPr>
              <a:t> de </a:t>
            </a:r>
            <a:r>
              <a:rPr lang="en-US" sz="1400" b="0" u="none" strike="noStrike" dirty="0" err="1">
                <a:solidFill>
                  <a:srgbClr val="FFFFFF"/>
                </a:solidFill>
                <a:effectLst/>
                <a:uFillTx/>
              </a:rPr>
              <a:t>chimioterapie</a:t>
            </a:r>
            <a:r>
              <a:rPr lang="en-US" sz="1400" b="0" u="none" strike="noStrike" dirty="0">
                <a:solidFill>
                  <a:srgbClr val="FFFFFF"/>
                </a:solidFill>
                <a:effectLst/>
                <a:uFillTx/>
              </a:rPr>
              <a:t> nu </a:t>
            </a:r>
            <a:r>
              <a:rPr lang="en-US" sz="1400" b="0" u="none" strike="noStrike" dirty="0" err="1">
                <a:solidFill>
                  <a:srgbClr val="FFFFFF"/>
                </a:solidFill>
                <a:effectLst/>
                <a:uFillTx/>
              </a:rPr>
              <a:t>este</a:t>
            </a:r>
            <a:r>
              <a:rPr lang="en-US" sz="1400" b="0" u="none" strike="noStrike" dirty="0">
                <a:solidFill>
                  <a:srgbClr val="FFFFFF"/>
                </a:solidFill>
                <a:effectLst/>
                <a:uFillTx/>
              </a:rPr>
              <a:t> </a:t>
            </a:r>
            <a:r>
              <a:rPr lang="en-US" sz="1400" b="0" u="none" strike="noStrike" dirty="0" err="1">
                <a:solidFill>
                  <a:srgbClr val="FFFFFF"/>
                </a:solidFill>
                <a:effectLst/>
                <a:uFillTx/>
              </a:rPr>
              <a:t>determinat</a:t>
            </a:r>
            <a:r>
              <a:rPr lang="en-US" sz="1400" b="0" u="none" strike="noStrike" dirty="0">
                <a:solidFill>
                  <a:srgbClr val="FFFFFF"/>
                </a:solidFill>
                <a:effectLst/>
                <a:uFillTx/>
              </a:rPr>
              <a:t> de </a:t>
            </a:r>
            <a:r>
              <a:rPr lang="en-US" sz="1400" b="0" u="none" strike="noStrike" dirty="0" err="1">
                <a:solidFill>
                  <a:srgbClr val="FFFFFF"/>
                </a:solidFill>
                <a:effectLst/>
                <a:uFillTx/>
              </a:rPr>
              <a:t>numarul</a:t>
            </a:r>
            <a:r>
              <a:rPr lang="en-US" sz="1400" b="0" u="none" strike="noStrike" dirty="0">
                <a:solidFill>
                  <a:srgbClr val="FFFFFF"/>
                </a:solidFill>
                <a:effectLst/>
                <a:uFillTx/>
              </a:rPr>
              <a:t> de </a:t>
            </a:r>
            <a:r>
              <a:rPr lang="en-US" sz="1400" b="0" u="none" strike="noStrike" dirty="0" err="1">
                <a:solidFill>
                  <a:srgbClr val="FFFFFF"/>
                </a:solidFill>
                <a:effectLst/>
                <a:uFillTx/>
              </a:rPr>
              <a:t>pacienti</a:t>
            </a:r>
            <a:r>
              <a:rPr lang="en-US" sz="1400" b="0" u="none" strike="noStrike" dirty="0">
                <a:solidFill>
                  <a:srgbClr val="FFFFFF"/>
                </a:solidFill>
                <a:effectLst/>
                <a:uFillTx/>
              </a:rPr>
              <a:t> ci de </a:t>
            </a:r>
            <a:r>
              <a:rPr lang="en-US" sz="1400" b="0" u="none" strike="noStrike" dirty="0" err="1">
                <a:solidFill>
                  <a:srgbClr val="FFFFFF"/>
                </a:solidFill>
                <a:effectLst/>
                <a:uFillTx/>
              </a:rPr>
              <a:t>tipul</a:t>
            </a:r>
            <a:r>
              <a:rPr lang="en-US" sz="1400" b="0" u="none" strike="noStrike" dirty="0">
                <a:solidFill>
                  <a:srgbClr val="FFFFFF"/>
                </a:solidFill>
                <a:effectLst/>
                <a:uFillTx/>
              </a:rPr>
              <a:t> de </a:t>
            </a:r>
            <a:r>
              <a:rPr lang="en-US" sz="1400" b="0" u="none" strike="noStrike" dirty="0" err="1">
                <a:solidFill>
                  <a:srgbClr val="FFFFFF"/>
                </a:solidFill>
                <a:effectLst/>
                <a:uFillTx/>
              </a:rPr>
              <a:t>boala</a:t>
            </a:r>
            <a:r>
              <a:rPr lang="en-US" sz="1400" b="0" u="none" strike="noStrike" dirty="0">
                <a:solidFill>
                  <a:srgbClr val="FFFFFF"/>
                </a:solidFill>
                <a:effectLst/>
                <a:uFillTx/>
              </a:rPr>
              <a:t> </a:t>
            </a:r>
            <a:r>
              <a:rPr lang="en-US" sz="1400" b="0" u="none" strike="noStrike" dirty="0" err="1">
                <a:solidFill>
                  <a:srgbClr val="FFFFFF"/>
                </a:solidFill>
                <a:effectLst/>
                <a:uFillTx/>
              </a:rPr>
              <a:t>oncologica</a:t>
            </a:r>
            <a:r>
              <a:rPr lang="en-US" sz="1400" b="0" u="none" strike="noStrike" dirty="0">
                <a:solidFill>
                  <a:srgbClr val="FFFFFF"/>
                </a:solidFill>
                <a:effectLst/>
                <a:uFillTx/>
              </a:rPr>
              <a:t>, </a:t>
            </a:r>
            <a:r>
              <a:rPr lang="en-US" sz="1400" b="0" u="none" strike="noStrike" dirty="0" err="1">
                <a:solidFill>
                  <a:srgbClr val="FFFFFF"/>
                </a:solidFill>
                <a:effectLst/>
                <a:uFillTx/>
              </a:rPr>
              <a:t>gradul</a:t>
            </a:r>
            <a:r>
              <a:rPr lang="en-US" sz="1400" b="0" u="none" strike="noStrike" dirty="0">
                <a:solidFill>
                  <a:srgbClr val="FFFFFF"/>
                </a:solidFill>
                <a:effectLst/>
                <a:uFillTx/>
              </a:rPr>
              <a:t> de </a:t>
            </a:r>
            <a:r>
              <a:rPr lang="en-US" sz="1400" b="0" u="none" strike="noStrike" dirty="0" err="1">
                <a:solidFill>
                  <a:srgbClr val="FFFFFF"/>
                </a:solidFill>
                <a:effectLst/>
                <a:uFillTx/>
              </a:rPr>
              <a:t>risc</a:t>
            </a:r>
            <a:r>
              <a:rPr lang="en-US" sz="1400" b="0" u="none" strike="noStrike" dirty="0">
                <a:solidFill>
                  <a:srgbClr val="FFFFFF"/>
                </a:solidFill>
                <a:effectLst/>
                <a:uFillTx/>
              </a:rPr>
              <a:t> </a:t>
            </a:r>
            <a:r>
              <a:rPr lang="en-US" sz="1400" b="0" u="none" strike="noStrike" dirty="0" err="1">
                <a:solidFill>
                  <a:srgbClr val="FFFFFF"/>
                </a:solidFill>
                <a:effectLst/>
                <a:uFillTx/>
              </a:rPr>
              <a:t>si</a:t>
            </a:r>
            <a:r>
              <a:rPr lang="en-US" sz="1400" b="0" u="none" strike="noStrike" dirty="0">
                <a:solidFill>
                  <a:srgbClr val="FFFFFF"/>
                </a:solidFill>
                <a:effectLst/>
                <a:uFillTx/>
              </a:rPr>
              <a:t> </a:t>
            </a:r>
            <a:r>
              <a:rPr lang="en-US" sz="1400" b="0" u="none" strike="noStrike" dirty="0" err="1">
                <a:solidFill>
                  <a:srgbClr val="FFFFFF"/>
                </a:solidFill>
                <a:effectLst/>
                <a:uFillTx/>
              </a:rPr>
              <a:t>tipul</a:t>
            </a:r>
            <a:r>
              <a:rPr lang="en-US" sz="1400" b="0" u="none" strike="noStrike" dirty="0">
                <a:solidFill>
                  <a:srgbClr val="FFFFFF"/>
                </a:solidFill>
                <a:effectLst/>
                <a:uFillTx/>
              </a:rPr>
              <a:t> de protocol </a:t>
            </a:r>
            <a:r>
              <a:rPr lang="en-US" sz="1400" b="0" u="none" strike="noStrike" dirty="0" err="1">
                <a:solidFill>
                  <a:srgbClr val="FFFFFF"/>
                </a:solidFill>
                <a:effectLst/>
                <a:uFillTx/>
              </a:rPr>
              <a:t>aplicat</a:t>
            </a:r>
            <a:endParaRPr lang="en-US" sz="1400" b="0" u="none" strike="noStrike" dirty="0">
              <a:solidFill>
                <a:srgbClr val="FFFFFF"/>
              </a:solidFill>
              <a:effectLst/>
              <a:uFillTx/>
            </a:endParaRPr>
          </a:p>
          <a:p>
            <a:pPr marL="457200" indent="-228600">
              <a:lnSpc>
                <a:spcPct val="90000"/>
              </a:lnSpc>
              <a:spcBef>
                <a:spcPts val="1417"/>
              </a:spcBef>
              <a:buClr>
                <a:srgbClr val="000000"/>
              </a:buClr>
              <a:buFont typeface="Arial" panose="020B0604020202020204" pitchFamily="34" charset="0"/>
              <a:buChar char="•"/>
              <a:tabLst>
                <a:tab pos="0" algn="l"/>
              </a:tabLst>
            </a:pPr>
            <a:r>
              <a:rPr lang="en-US" sz="1400" b="0" u="none" strike="noStrike" dirty="0" err="1">
                <a:solidFill>
                  <a:srgbClr val="FFFFFF"/>
                </a:solidFill>
                <a:effectLst/>
                <a:uFillTx/>
              </a:rPr>
              <a:t>Numarul</a:t>
            </a:r>
            <a:r>
              <a:rPr lang="en-US" sz="1400" b="0" u="none" strike="noStrike" dirty="0">
                <a:solidFill>
                  <a:srgbClr val="FFFFFF"/>
                </a:solidFill>
                <a:effectLst/>
                <a:uFillTx/>
              </a:rPr>
              <a:t> de </a:t>
            </a:r>
            <a:r>
              <a:rPr lang="en-US" sz="1400" b="0" u="none" strike="noStrike" dirty="0" err="1">
                <a:solidFill>
                  <a:srgbClr val="FFFFFF"/>
                </a:solidFill>
                <a:effectLst/>
                <a:uFillTx/>
              </a:rPr>
              <a:t>pacienti</a:t>
            </a:r>
            <a:r>
              <a:rPr lang="en-US" sz="1400" b="0" u="none" strike="noStrike" dirty="0">
                <a:solidFill>
                  <a:srgbClr val="FFFFFF"/>
                </a:solidFill>
                <a:effectLst/>
                <a:uFillTx/>
              </a:rPr>
              <a:t>/an </a:t>
            </a:r>
            <a:r>
              <a:rPr lang="en-US" sz="1400" b="0" u="none" strike="noStrike" dirty="0" err="1">
                <a:solidFill>
                  <a:srgbClr val="FFFFFF"/>
                </a:solidFill>
                <a:effectLst/>
                <a:uFillTx/>
              </a:rPr>
              <a:t>este</a:t>
            </a:r>
            <a:r>
              <a:rPr lang="en-US" sz="1400" b="0" u="none" strike="noStrike" dirty="0">
                <a:solidFill>
                  <a:srgbClr val="FFFFFF"/>
                </a:solidFill>
                <a:effectLst/>
                <a:uFillTx/>
              </a:rPr>
              <a:t> constant cel </a:t>
            </a:r>
            <a:r>
              <a:rPr lang="en-US" sz="1400" b="0" u="none" strike="noStrike" dirty="0" err="1">
                <a:solidFill>
                  <a:srgbClr val="FFFFFF"/>
                </a:solidFill>
                <a:effectLst/>
                <a:uFillTx/>
              </a:rPr>
              <a:t>putin</a:t>
            </a:r>
            <a:r>
              <a:rPr lang="en-US" sz="1400" b="0" u="none" strike="noStrike" dirty="0">
                <a:solidFill>
                  <a:srgbClr val="FFFFFF"/>
                </a:solidFill>
                <a:effectLst/>
                <a:uFillTx/>
              </a:rPr>
              <a:t> egal cu </a:t>
            </a:r>
            <a:r>
              <a:rPr lang="en-US" sz="1400" b="0" u="none" strike="noStrike" dirty="0" err="1">
                <a:solidFill>
                  <a:srgbClr val="FFFFFF"/>
                </a:solidFill>
                <a:effectLst/>
                <a:uFillTx/>
              </a:rPr>
              <a:t>numarul</a:t>
            </a:r>
            <a:r>
              <a:rPr lang="en-US" sz="1400" b="0" u="none" strike="noStrike" dirty="0">
                <a:solidFill>
                  <a:srgbClr val="FFFFFF"/>
                </a:solidFill>
                <a:effectLst/>
                <a:uFillTx/>
              </a:rPr>
              <a:t> de </a:t>
            </a:r>
            <a:r>
              <a:rPr lang="en-US" sz="1400" b="0" u="none" strike="noStrike" dirty="0" err="1">
                <a:solidFill>
                  <a:srgbClr val="FFFFFF"/>
                </a:solidFill>
                <a:effectLst/>
                <a:uFillTx/>
              </a:rPr>
              <a:t>paturi</a:t>
            </a:r>
            <a:r>
              <a:rPr lang="en-US" sz="1400" b="0" u="none" strike="noStrike" dirty="0">
                <a:solidFill>
                  <a:srgbClr val="FFFFFF"/>
                </a:solidFill>
                <a:effectLst/>
                <a:uFillTx/>
              </a:rPr>
              <a:t>/ </a:t>
            </a:r>
            <a:r>
              <a:rPr lang="en-US" sz="1400" b="0" u="none" strike="noStrike" dirty="0" err="1">
                <a:solidFill>
                  <a:srgbClr val="FFFFFF"/>
                </a:solidFill>
                <a:effectLst/>
                <a:uFillTx/>
              </a:rPr>
              <a:t>compartiment</a:t>
            </a:r>
            <a:endParaRPr lang="en-US" sz="1400" b="0" u="none" strike="noStrike" dirty="0">
              <a:solidFill>
                <a:srgbClr val="FFFFFF"/>
              </a:solidFill>
              <a:effectLst/>
              <a:uFillTx/>
            </a:endParaRPr>
          </a:p>
        </p:txBody>
      </p:sp>
      <p:graphicFrame>
        <p:nvGraphicFramePr>
          <p:cNvPr id="140" name="Table 5"/>
          <p:cNvGraphicFramePr/>
          <p:nvPr>
            <p:extLst>
              <p:ext uri="{D42A27DB-BD31-4B8C-83A1-F6EECF244321}">
                <p14:modId xmlns:p14="http://schemas.microsoft.com/office/powerpoint/2010/main" val="2591327238"/>
              </p:ext>
            </p:extLst>
          </p:nvPr>
        </p:nvGraphicFramePr>
        <p:xfrm>
          <a:off x="6005304" y="1488558"/>
          <a:ext cx="5407005" cy="4199860"/>
        </p:xfrm>
        <a:graphic>
          <a:graphicData uri="http://schemas.openxmlformats.org/drawingml/2006/table">
            <a:tbl>
              <a:tblPr firstRow="1" bandRow="1"/>
              <a:tblGrid>
                <a:gridCol w="1317682">
                  <a:extLst>
                    <a:ext uri="{9D8B030D-6E8A-4147-A177-3AD203B41FA5}">
                      <a16:colId xmlns:a16="http://schemas.microsoft.com/office/drawing/2014/main" val="20000"/>
                    </a:ext>
                  </a:extLst>
                </a:gridCol>
                <a:gridCol w="1092283">
                  <a:extLst>
                    <a:ext uri="{9D8B030D-6E8A-4147-A177-3AD203B41FA5}">
                      <a16:colId xmlns:a16="http://schemas.microsoft.com/office/drawing/2014/main" val="20001"/>
                    </a:ext>
                  </a:extLst>
                </a:gridCol>
                <a:gridCol w="838435">
                  <a:extLst>
                    <a:ext uri="{9D8B030D-6E8A-4147-A177-3AD203B41FA5}">
                      <a16:colId xmlns:a16="http://schemas.microsoft.com/office/drawing/2014/main" val="20002"/>
                    </a:ext>
                  </a:extLst>
                </a:gridCol>
                <a:gridCol w="755278">
                  <a:extLst>
                    <a:ext uri="{9D8B030D-6E8A-4147-A177-3AD203B41FA5}">
                      <a16:colId xmlns:a16="http://schemas.microsoft.com/office/drawing/2014/main" val="20003"/>
                    </a:ext>
                  </a:extLst>
                </a:gridCol>
                <a:gridCol w="660085">
                  <a:extLst>
                    <a:ext uri="{9D8B030D-6E8A-4147-A177-3AD203B41FA5}">
                      <a16:colId xmlns:a16="http://schemas.microsoft.com/office/drawing/2014/main" val="20004"/>
                    </a:ext>
                  </a:extLst>
                </a:gridCol>
                <a:gridCol w="743242">
                  <a:extLst>
                    <a:ext uri="{9D8B030D-6E8A-4147-A177-3AD203B41FA5}">
                      <a16:colId xmlns:a16="http://schemas.microsoft.com/office/drawing/2014/main" val="20005"/>
                    </a:ext>
                  </a:extLst>
                </a:gridCol>
              </a:tblGrid>
              <a:tr h="839972">
                <a:tc>
                  <a:txBody>
                    <a:bodyPr/>
                    <a:lstStyle/>
                    <a:p>
                      <a:pPr defTabSz="914400">
                        <a:lnSpc>
                          <a:spcPct val="100000"/>
                        </a:lnSpc>
                      </a:pPr>
                      <a:r>
                        <a:rPr lang="ro-RO" sz="1000" b="1" u="none" strike="noStrike">
                          <a:solidFill>
                            <a:schemeClr val="lt1"/>
                          </a:solidFill>
                          <a:effectLst/>
                          <a:uFillTx/>
                          <a:latin typeface="Times New Roman"/>
                        </a:rPr>
                        <a:t>ANUL</a:t>
                      </a:r>
                      <a:endParaRPr lang="en-US" sz="1000" b="0" u="none" strike="noStrike">
                        <a:solidFill>
                          <a:srgbClr val="FFFFFF"/>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defTabSz="914400">
                        <a:lnSpc>
                          <a:spcPct val="100000"/>
                        </a:lnSpc>
                      </a:pPr>
                      <a:r>
                        <a:rPr lang="ro-RO" sz="1200" b="1" u="none" strike="noStrike">
                          <a:solidFill>
                            <a:schemeClr val="lt1"/>
                          </a:solidFill>
                          <a:effectLst/>
                          <a:uFillTx/>
                          <a:latin typeface="Aptos"/>
                        </a:rPr>
                        <a:t>         2020</a:t>
                      </a:r>
                      <a:endParaRPr lang="en-US" sz="1200" b="0" u="none" strike="noStrike">
                        <a:solidFill>
                          <a:srgbClr val="FFFFFF"/>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defTabSz="914400">
                        <a:lnSpc>
                          <a:spcPct val="100000"/>
                        </a:lnSpc>
                      </a:pPr>
                      <a:r>
                        <a:rPr lang="ro-RO" sz="1200" b="1" u="none" strike="noStrike">
                          <a:solidFill>
                            <a:schemeClr val="lt1"/>
                          </a:solidFill>
                          <a:effectLst/>
                          <a:uFillTx/>
                          <a:latin typeface="Aptos"/>
                        </a:rPr>
                        <a:t>          2021</a:t>
                      </a:r>
                      <a:endParaRPr lang="en-US" sz="1200" b="0" u="none" strike="noStrike">
                        <a:solidFill>
                          <a:srgbClr val="FFFFFF"/>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defTabSz="914400">
                        <a:lnSpc>
                          <a:spcPct val="100000"/>
                        </a:lnSpc>
                      </a:pPr>
                      <a:r>
                        <a:rPr lang="ro-RO" sz="1200" b="1" u="none" strike="noStrike">
                          <a:solidFill>
                            <a:schemeClr val="lt1"/>
                          </a:solidFill>
                          <a:effectLst/>
                          <a:uFillTx/>
                          <a:latin typeface="Aptos"/>
                        </a:rPr>
                        <a:t>         2022</a:t>
                      </a:r>
                      <a:endParaRPr lang="en-US" sz="1200" b="0" u="none" strike="noStrike">
                        <a:solidFill>
                          <a:srgbClr val="FFFFFF"/>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defTabSz="914400">
                        <a:lnSpc>
                          <a:spcPct val="100000"/>
                        </a:lnSpc>
                      </a:pPr>
                      <a:r>
                        <a:rPr lang="ro-RO" sz="1200" b="1" u="none" strike="noStrike">
                          <a:solidFill>
                            <a:schemeClr val="lt1"/>
                          </a:solidFill>
                          <a:effectLst/>
                          <a:uFillTx/>
                          <a:latin typeface="Aptos"/>
                        </a:rPr>
                        <a:t>          2023</a:t>
                      </a:r>
                      <a:endParaRPr lang="en-US" sz="1200" b="0" u="none" strike="noStrike">
                        <a:solidFill>
                          <a:srgbClr val="FFFFFF"/>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defTabSz="914400">
                        <a:lnSpc>
                          <a:spcPct val="100000"/>
                        </a:lnSpc>
                      </a:pPr>
                      <a:r>
                        <a:rPr lang="ro-RO" sz="1200" b="1" u="none" strike="noStrike">
                          <a:solidFill>
                            <a:schemeClr val="lt1"/>
                          </a:solidFill>
                          <a:effectLst/>
                          <a:uFillTx/>
                          <a:latin typeface="Aptos"/>
                        </a:rPr>
                        <a:t>         2024</a:t>
                      </a:r>
                      <a:endParaRPr lang="en-US" sz="1200" b="0" u="none" strike="noStrike">
                        <a:solidFill>
                          <a:srgbClr val="FFFFFF"/>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extLst>
                  <a:ext uri="{0D108BD9-81ED-4DB2-BD59-A6C34878D82A}">
                    <a16:rowId xmlns:a16="http://schemas.microsoft.com/office/drawing/2014/main" val="10000"/>
                  </a:ext>
                </a:extLst>
              </a:tr>
              <a:tr h="839972">
                <a:tc>
                  <a:txBody>
                    <a:bodyPr/>
                    <a:lstStyle/>
                    <a:p>
                      <a:pPr defTabSz="914400">
                        <a:lnSpc>
                          <a:spcPct val="100000"/>
                        </a:lnSpc>
                      </a:pPr>
                      <a:r>
                        <a:rPr lang="ro-RO" sz="1000" b="0" u="none" strike="noStrike">
                          <a:solidFill>
                            <a:schemeClr val="dk1"/>
                          </a:solidFill>
                          <a:effectLst/>
                          <a:uFillTx/>
                          <a:latin typeface="Times New Roman"/>
                        </a:rPr>
                        <a:t>SEDINTE CHIMIOTERAPIE IV</a:t>
                      </a:r>
                      <a:endParaRPr lang="en-US" sz="1000" b="0" u="none" strike="noStrike">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chemeClr val="accent1">
                        <a:tint val="40000"/>
                      </a:schemeClr>
                    </a:solidFill>
                  </a:tcPr>
                </a:tc>
                <a:tc>
                  <a:txBody>
                    <a:bodyPr/>
                    <a:lstStyle/>
                    <a:p>
                      <a:pPr defTabSz="914400">
                        <a:lnSpc>
                          <a:spcPct val="100000"/>
                        </a:lnSpc>
                      </a:pPr>
                      <a:r>
                        <a:rPr lang="ro-RO" sz="1200" b="0" u="none" strike="noStrike">
                          <a:solidFill>
                            <a:schemeClr val="dk1"/>
                          </a:solidFill>
                          <a:effectLst/>
                          <a:uFillTx/>
                          <a:latin typeface="Aptos"/>
                        </a:rPr>
                        <a:t>        431</a:t>
                      </a:r>
                      <a:endParaRPr lang="en-US" sz="1200" b="0" u="none" strike="noStrike">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chemeClr val="accent1">
                        <a:tint val="40000"/>
                      </a:schemeClr>
                    </a:solidFill>
                  </a:tcPr>
                </a:tc>
                <a:tc>
                  <a:txBody>
                    <a:bodyPr/>
                    <a:lstStyle/>
                    <a:p>
                      <a:pPr defTabSz="914400">
                        <a:lnSpc>
                          <a:spcPct val="100000"/>
                        </a:lnSpc>
                      </a:pPr>
                      <a:r>
                        <a:rPr lang="ro-RO" sz="1200" b="0" u="none" strike="noStrike">
                          <a:solidFill>
                            <a:schemeClr val="dk1"/>
                          </a:solidFill>
                          <a:effectLst/>
                          <a:uFillTx/>
                          <a:latin typeface="Aptos"/>
                        </a:rPr>
                        <a:t>            682</a:t>
                      </a:r>
                      <a:endParaRPr lang="en-US" sz="1200" b="0" u="none" strike="noStrike">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chemeClr val="accent1">
                        <a:tint val="40000"/>
                      </a:schemeClr>
                    </a:solidFill>
                  </a:tcPr>
                </a:tc>
                <a:tc>
                  <a:txBody>
                    <a:bodyPr/>
                    <a:lstStyle/>
                    <a:p>
                      <a:pPr defTabSz="914400">
                        <a:lnSpc>
                          <a:spcPct val="100000"/>
                        </a:lnSpc>
                      </a:pPr>
                      <a:r>
                        <a:rPr lang="ro-RO" sz="1200" b="0" u="none" strike="noStrike">
                          <a:solidFill>
                            <a:schemeClr val="dk1"/>
                          </a:solidFill>
                          <a:effectLst/>
                          <a:uFillTx/>
                          <a:latin typeface="Aptos"/>
                        </a:rPr>
                        <a:t>            448</a:t>
                      </a:r>
                      <a:endParaRPr lang="en-US" sz="1200" b="0" u="none" strike="noStrike">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chemeClr val="accent1">
                        <a:tint val="40000"/>
                      </a:schemeClr>
                    </a:solidFill>
                  </a:tcPr>
                </a:tc>
                <a:tc>
                  <a:txBody>
                    <a:bodyPr/>
                    <a:lstStyle/>
                    <a:p>
                      <a:pPr defTabSz="914400">
                        <a:lnSpc>
                          <a:spcPct val="100000"/>
                        </a:lnSpc>
                      </a:pPr>
                      <a:r>
                        <a:rPr lang="ro-RO" sz="1200" b="0" u="none" strike="noStrike" dirty="0">
                          <a:solidFill>
                            <a:schemeClr val="dk1"/>
                          </a:solidFill>
                          <a:effectLst/>
                          <a:uFillTx/>
                          <a:latin typeface="Aptos"/>
                        </a:rPr>
                        <a:t>         146</a:t>
                      </a:r>
                      <a:endParaRPr lang="en-US" sz="1200" b="0" u="none" strike="noStrike" dirty="0">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chemeClr val="accent1">
                        <a:tint val="40000"/>
                      </a:schemeClr>
                    </a:solidFill>
                  </a:tcPr>
                </a:tc>
                <a:tc>
                  <a:txBody>
                    <a:bodyPr/>
                    <a:lstStyle/>
                    <a:p>
                      <a:pPr defTabSz="914400">
                        <a:lnSpc>
                          <a:spcPct val="100000"/>
                        </a:lnSpc>
                      </a:pPr>
                      <a:r>
                        <a:rPr lang="ro-RO" sz="1200" b="0" u="none" strike="noStrike" dirty="0">
                          <a:solidFill>
                            <a:schemeClr val="dk1"/>
                          </a:solidFill>
                          <a:effectLst/>
                          <a:uFillTx/>
                          <a:latin typeface="Aptos"/>
                        </a:rPr>
                        <a:t>           244</a:t>
                      </a:r>
                      <a:endParaRPr lang="en-US" sz="1200" b="0" u="none" strike="noStrike" dirty="0">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1"/>
                  </a:ext>
                </a:extLst>
              </a:tr>
              <a:tr h="839972">
                <a:tc>
                  <a:txBody>
                    <a:bodyPr/>
                    <a:lstStyle/>
                    <a:p>
                      <a:pPr defTabSz="914400">
                        <a:lnSpc>
                          <a:spcPct val="100000"/>
                        </a:lnSpc>
                      </a:pPr>
                      <a:r>
                        <a:rPr lang="ro-RO" sz="1000" b="0" u="none" strike="noStrike">
                          <a:solidFill>
                            <a:schemeClr val="dk1"/>
                          </a:solidFill>
                          <a:effectLst/>
                          <a:uFillTx/>
                          <a:latin typeface="Aptos"/>
                        </a:rPr>
                        <a:t>ADMINISTRARE INTRATECALA</a:t>
                      </a:r>
                      <a:endParaRPr lang="en-US" sz="1000" b="0" u="none" strike="noStrike">
                        <a:solidFill>
                          <a:srgbClr val="000000"/>
                        </a:solidFill>
                        <a:effectLst/>
                        <a:uFillTx/>
                        <a:latin typeface="Arial"/>
                      </a:endParaRPr>
                    </a:p>
                  </a:txBody>
                  <a:tcPr marL="62408" marR="62408" marT="31204" marB="31204">
                    <a:lnL w="12240">
                      <a:solidFill>
                        <a:srgbClr val="FFFFFF"/>
                      </a:solidFill>
                      <a:prstDash val="solid"/>
                    </a:lnL>
                    <a:lnR w="12240" cap="flat" cmpd="sng" algn="ctr">
                      <a:solidFill>
                        <a:srgbClr val="FFFFFF"/>
                      </a:solidFill>
                      <a:prstDash val="solid"/>
                      <a:round/>
                      <a:headEnd type="none" w="med" len="med"/>
                      <a:tailEnd type="none" w="med" len="med"/>
                    </a:lnR>
                    <a:lnT w="1224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a:txBody>
                    <a:bodyPr/>
                    <a:lstStyle/>
                    <a:p>
                      <a:pPr defTabSz="914400">
                        <a:lnSpc>
                          <a:spcPct val="100000"/>
                        </a:lnSpc>
                      </a:pPr>
                      <a:r>
                        <a:rPr lang="ro-RO" sz="1200" b="0" u="none" strike="noStrike">
                          <a:solidFill>
                            <a:schemeClr val="dk1"/>
                          </a:solidFill>
                          <a:effectLst/>
                          <a:uFillTx/>
                          <a:latin typeface="Aptos"/>
                        </a:rPr>
                        <a:t>           42</a:t>
                      </a:r>
                      <a:endParaRPr lang="en-US" sz="1200" b="0" u="none" strike="noStrike">
                        <a:solidFill>
                          <a:srgbClr val="000000"/>
                        </a:solidFill>
                        <a:effectLst/>
                        <a:uFillTx/>
                        <a:latin typeface="Arial"/>
                      </a:endParaRPr>
                    </a:p>
                  </a:txBody>
                  <a:tcPr marL="62408" marR="62408" marT="31204" marB="31204">
                    <a:lnL w="12240" cap="flat" cmpd="sng" algn="ctr">
                      <a:solidFill>
                        <a:srgbClr val="FFFFFF"/>
                      </a:solidFill>
                      <a:prstDash val="solid"/>
                      <a:round/>
                      <a:headEnd type="none" w="med" len="med"/>
                      <a:tailEnd type="none" w="med" len="med"/>
                    </a:lnL>
                    <a:lnR w="12240" cap="flat" cmpd="sng" algn="ctr">
                      <a:solidFill>
                        <a:srgbClr val="FFFFFF"/>
                      </a:solidFill>
                      <a:prstDash val="solid"/>
                      <a:round/>
                      <a:headEnd type="none" w="med" len="med"/>
                      <a:tailEnd type="none" w="med" len="med"/>
                    </a:lnR>
                    <a:lnT w="1224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a:txBody>
                    <a:bodyPr/>
                    <a:lstStyle/>
                    <a:p>
                      <a:pPr defTabSz="914400">
                        <a:lnSpc>
                          <a:spcPct val="100000"/>
                        </a:lnSpc>
                      </a:pPr>
                      <a:r>
                        <a:rPr lang="ro-RO" sz="1200" b="0" u="none" strike="noStrike" dirty="0">
                          <a:solidFill>
                            <a:schemeClr val="dk1"/>
                          </a:solidFill>
                          <a:effectLst/>
                          <a:uFillTx/>
                          <a:latin typeface="Aptos"/>
                        </a:rPr>
                        <a:t>               68</a:t>
                      </a:r>
                      <a:endParaRPr lang="en-US" sz="1200" b="0" u="none" strike="noStrike" dirty="0">
                        <a:solidFill>
                          <a:srgbClr val="000000"/>
                        </a:solidFill>
                        <a:effectLst/>
                        <a:uFillTx/>
                        <a:latin typeface="Arial"/>
                      </a:endParaRPr>
                    </a:p>
                  </a:txBody>
                  <a:tcPr marL="62408" marR="62408" marT="31204" marB="31204">
                    <a:lnL w="12240" cap="flat" cmpd="sng" algn="ctr">
                      <a:solidFill>
                        <a:srgbClr val="FFFFFF"/>
                      </a:solidFill>
                      <a:prstDash val="solid"/>
                      <a:round/>
                      <a:headEnd type="none" w="med" len="med"/>
                      <a:tailEnd type="none" w="med" len="med"/>
                    </a:lnL>
                    <a:lnR w="12240" cap="flat" cmpd="sng" algn="ctr">
                      <a:solidFill>
                        <a:srgbClr val="FFFFFF"/>
                      </a:solidFill>
                      <a:prstDash val="solid"/>
                      <a:round/>
                      <a:headEnd type="none" w="med" len="med"/>
                      <a:tailEnd type="none" w="med" len="med"/>
                    </a:lnR>
                    <a:lnT w="1224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a:txBody>
                    <a:bodyPr/>
                    <a:lstStyle/>
                    <a:p>
                      <a:pPr defTabSz="914400">
                        <a:lnSpc>
                          <a:spcPct val="100000"/>
                        </a:lnSpc>
                      </a:pPr>
                      <a:r>
                        <a:rPr lang="ro-RO" sz="1200" b="0" u="none" strike="noStrike">
                          <a:solidFill>
                            <a:schemeClr val="dk1"/>
                          </a:solidFill>
                          <a:effectLst/>
                          <a:uFillTx/>
                          <a:latin typeface="Aptos"/>
                        </a:rPr>
                        <a:t>              70     </a:t>
                      </a:r>
                      <a:endParaRPr lang="en-US" sz="1200" b="0" u="none" strike="noStrike">
                        <a:solidFill>
                          <a:srgbClr val="000000"/>
                        </a:solidFill>
                        <a:effectLst/>
                        <a:uFillTx/>
                        <a:latin typeface="Arial"/>
                      </a:endParaRPr>
                    </a:p>
                  </a:txBody>
                  <a:tcPr marL="62408" marR="62408" marT="31204" marB="31204">
                    <a:lnL w="12240" cap="flat" cmpd="sng" algn="ctr">
                      <a:solidFill>
                        <a:srgbClr val="FFFFFF"/>
                      </a:solidFill>
                      <a:prstDash val="solid"/>
                      <a:round/>
                      <a:headEnd type="none" w="med" len="med"/>
                      <a:tailEnd type="none" w="med" len="med"/>
                    </a:lnL>
                    <a:lnR w="12240" cap="flat" cmpd="sng" algn="ctr">
                      <a:solidFill>
                        <a:srgbClr val="FFFFFF"/>
                      </a:solidFill>
                      <a:prstDash val="solid"/>
                      <a:round/>
                      <a:headEnd type="none" w="med" len="med"/>
                      <a:tailEnd type="none" w="med" len="med"/>
                    </a:lnR>
                    <a:lnT w="1224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a:txBody>
                    <a:bodyPr/>
                    <a:lstStyle/>
                    <a:p>
                      <a:pPr defTabSz="914400">
                        <a:lnSpc>
                          <a:spcPct val="100000"/>
                        </a:lnSpc>
                      </a:pPr>
                      <a:r>
                        <a:rPr lang="ro-RO" sz="1200" b="0" u="none" strike="noStrike" dirty="0">
                          <a:solidFill>
                            <a:schemeClr val="dk1"/>
                          </a:solidFill>
                          <a:effectLst/>
                          <a:uFillTx/>
                          <a:latin typeface="Aptos"/>
                        </a:rPr>
                        <a:t>           22</a:t>
                      </a:r>
                      <a:endParaRPr lang="en-US" sz="1200" b="0" u="none" strike="noStrike" dirty="0">
                        <a:solidFill>
                          <a:srgbClr val="000000"/>
                        </a:solidFill>
                        <a:effectLst/>
                        <a:uFillTx/>
                        <a:latin typeface="Arial"/>
                      </a:endParaRPr>
                    </a:p>
                  </a:txBody>
                  <a:tcPr marL="62408" marR="62408" marT="31204" marB="31204">
                    <a:lnL w="12240" cap="flat" cmpd="sng" algn="ctr">
                      <a:solidFill>
                        <a:srgbClr val="FFFFFF"/>
                      </a:solidFill>
                      <a:prstDash val="solid"/>
                      <a:round/>
                      <a:headEnd type="none" w="med" len="med"/>
                      <a:tailEnd type="none" w="med" len="med"/>
                    </a:lnL>
                    <a:lnR w="12240" cap="flat" cmpd="sng" algn="ctr">
                      <a:solidFill>
                        <a:srgbClr val="FFFFFF"/>
                      </a:solidFill>
                      <a:prstDash val="solid"/>
                      <a:round/>
                      <a:headEnd type="none" w="med" len="med"/>
                      <a:tailEnd type="none" w="med" len="med"/>
                    </a:lnR>
                    <a:lnT w="1224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a:txBody>
                    <a:bodyPr/>
                    <a:lstStyle/>
                    <a:p>
                      <a:pPr defTabSz="914400">
                        <a:lnSpc>
                          <a:spcPct val="100000"/>
                        </a:lnSpc>
                      </a:pPr>
                      <a:r>
                        <a:rPr lang="ro-RO" sz="1200" b="0" u="none" strike="noStrike" dirty="0">
                          <a:solidFill>
                            <a:schemeClr val="dk1"/>
                          </a:solidFill>
                          <a:effectLst/>
                          <a:uFillTx/>
                          <a:latin typeface="Aptos"/>
                        </a:rPr>
                        <a:t>              23</a:t>
                      </a:r>
                      <a:endParaRPr lang="en-US" sz="1200" b="0" u="none" strike="noStrike" dirty="0">
                        <a:solidFill>
                          <a:srgbClr val="000000"/>
                        </a:solidFill>
                        <a:effectLst/>
                        <a:uFillTx/>
                        <a:latin typeface="Arial"/>
                      </a:endParaRPr>
                    </a:p>
                  </a:txBody>
                  <a:tcPr marL="62408" marR="62408" marT="31204" marB="31204">
                    <a:lnL w="12240" cap="flat" cmpd="sng" algn="ctr">
                      <a:solidFill>
                        <a:srgbClr val="FFFFFF"/>
                      </a:solidFill>
                      <a:prstDash val="solid"/>
                      <a:round/>
                      <a:headEnd type="none" w="med" len="med"/>
                      <a:tailEnd type="none" w="med" len="med"/>
                    </a:lnL>
                    <a:lnR w="12240">
                      <a:solidFill>
                        <a:srgbClr val="FFFFFF"/>
                      </a:solidFill>
                      <a:prstDash val="solid"/>
                    </a:lnR>
                    <a:lnT w="1224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3"/>
                  </a:ext>
                </a:extLst>
              </a:tr>
              <a:tr h="839972">
                <a:tc>
                  <a:txBody>
                    <a:bodyPr/>
                    <a:lstStyle/>
                    <a:p>
                      <a:pPr defTabSz="914400">
                        <a:lnSpc>
                          <a:spcPct val="100000"/>
                        </a:lnSpc>
                      </a:pPr>
                      <a:r>
                        <a:rPr lang="ro-RO" sz="1000" b="0" u="none" strike="noStrike">
                          <a:solidFill>
                            <a:schemeClr val="dk1"/>
                          </a:solidFill>
                          <a:effectLst/>
                          <a:uFillTx/>
                          <a:latin typeface="Aptos"/>
                        </a:rPr>
                        <a:t>EXTRAVAZARE</a:t>
                      </a:r>
                      <a:endParaRPr lang="en-US" sz="1000" b="0" u="none" strike="noStrike">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defTabSz="914400">
                        <a:lnSpc>
                          <a:spcPct val="100000"/>
                        </a:lnSpc>
                      </a:pPr>
                      <a:r>
                        <a:rPr lang="ro-RO" sz="1200" b="0" u="none" strike="noStrike">
                          <a:solidFill>
                            <a:schemeClr val="dk1"/>
                          </a:solidFill>
                          <a:effectLst/>
                          <a:uFillTx/>
                          <a:latin typeface="Aptos"/>
                        </a:rPr>
                        <a:t>                             3/CVP</a:t>
                      </a:r>
                      <a:endParaRPr lang="en-US" sz="1200" b="0" u="none" strike="noStrike">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defTabSz="914400">
                        <a:lnSpc>
                          <a:spcPct val="100000"/>
                        </a:lnSpc>
                      </a:pPr>
                      <a:r>
                        <a:rPr lang="ro-RO" sz="1200" b="0" u="none" strike="noStrike">
                          <a:solidFill>
                            <a:schemeClr val="dk1"/>
                          </a:solidFill>
                          <a:effectLst/>
                          <a:uFillTx/>
                          <a:latin typeface="Aptos"/>
                        </a:rPr>
                        <a:t>                    </a:t>
                      </a:r>
                    </a:p>
                    <a:p>
                      <a:pPr defTabSz="914400">
                        <a:lnSpc>
                          <a:spcPct val="100000"/>
                        </a:lnSpc>
                      </a:pPr>
                      <a:r>
                        <a:rPr lang="ro-RO" sz="1200" b="0" u="none" strike="noStrike">
                          <a:solidFill>
                            <a:schemeClr val="dk1"/>
                          </a:solidFill>
                          <a:effectLst/>
                          <a:uFillTx/>
                          <a:latin typeface="Aptos"/>
                        </a:rPr>
                        <a:t>2/CVP</a:t>
                      </a:r>
                      <a:endParaRPr lang="en-US" sz="1200" b="0" u="none" strike="noStrike">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defTabSz="914400">
                        <a:lnSpc>
                          <a:spcPct val="100000"/>
                        </a:lnSpc>
                      </a:pPr>
                      <a:r>
                        <a:rPr lang="ro-RO" sz="1200" b="0" u="none" strike="noStrike">
                          <a:solidFill>
                            <a:schemeClr val="dk1"/>
                          </a:solidFill>
                          <a:effectLst/>
                          <a:uFillTx/>
                          <a:latin typeface="Aptos"/>
                        </a:rPr>
                        <a:t>                 </a:t>
                      </a:r>
                      <a:endParaRPr lang="en-US" sz="1200" b="0" u="none" strike="noStrike">
                        <a:solidFill>
                          <a:srgbClr val="000000"/>
                        </a:solidFill>
                        <a:effectLst/>
                        <a:uFillTx/>
                        <a:latin typeface="Arial"/>
                      </a:endParaRPr>
                    </a:p>
                    <a:p>
                      <a:pPr defTabSz="914400">
                        <a:lnSpc>
                          <a:spcPct val="100000"/>
                        </a:lnSpc>
                      </a:pPr>
                      <a:r>
                        <a:rPr lang="ro-RO" sz="1200" b="0" u="none" strike="noStrike">
                          <a:solidFill>
                            <a:schemeClr val="dk1"/>
                          </a:solidFill>
                          <a:effectLst/>
                          <a:uFillTx/>
                          <a:latin typeface="Aptos"/>
                        </a:rPr>
                        <a:t>0</a:t>
                      </a:r>
                      <a:endParaRPr lang="en-US" sz="1200" b="0" u="none" strike="noStrike">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defTabSz="914400">
                        <a:lnSpc>
                          <a:spcPct val="100000"/>
                        </a:lnSpc>
                      </a:pPr>
                      <a:r>
                        <a:rPr lang="ro-RO" sz="1200" b="0" u="none" strike="noStrike">
                          <a:solidFill>
                            <a:schemeClr val="dk1"/>
                          </a:solidFill>
                          <a:effectLst/>
                          <a:uFillTx/>
                          <a:latin typeface="Aptos"/>
                        </a:rPr>
                        <a:t>              </a:t>
                      </a:r>
                      <a:endParaRPr lang="en-US" sz="1200" b="0" u="none" strike="noStrike">
                        <a:solidFill>
                          <a:srgbClr val="000000"/>
                        </a:solidFill>
                        <a:effectLst/>
                        <a:uFillTx/>
                        <a:latin typeface="Arial"/>
                      </a:endParaRPr>
                    </a:p>
                    <a:p>
                      <a:pPr defTabSz="914400">
                        <a:lnSpc>
                          <a:spcPct val="100000"/>
                        </a:lnSpc>
                      </a:pPr>
                      <a:r>
                        <a:rPr lang="ro-RO" sz="1200" b="0" u="none" strike="noStrike">
                          <a:solidFill>
                            <a:schemeClr val="dk1"/>
                          </a:solidFill>
                          <a:effectLst/>
                          <a:uFillTx/>
                          <a:latin typeface="Aptos"/>
                        </a:rPr>
                        <a:t>  0</a:t>
                      </a:r>
                      <a:endParaRPr lang="en-US" sz="1200" b="0" u="none" strike="noStrike">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defTabSz="914400">
                        <a:lnSpc>
                          <a:spcPct val="100000"/>
                        </a:lnSpc>
                      </a:pPr>
                      <a:r>
                        <a:rPr lang="ro-RO" sz="1200" b="0" u="none" strike="noStrike">
                          <a:solidFill>
                            <a:schemeClr val="dk1"/>
                          </a:solidFill>
                          <a:effectLst/>
                          <a:uFillTx/>
                          <a:latin typeface="Aptos"/>
                        </a:rPr>
                        <a:t>                 </a:t>
                      </a:r>
                    </a:p>
                    <a:p>
                      <a:pPr defTabSz="914400">
                        <a:lnSpc>
                          <a:spcPct val="100000"/>
                        </a:lnSpc>
                      </a:pPr>
                      <a:r>
                        <a:rPr lang="ro-RO" sz="1200" b="0" u="none" strike="noStrike">
                          <a:solidFill>
                            <a:schemeClr val="dk1"/>
                          </a:solidFill>
                          <a:effectLst/>
                          <a:uFillTx/>
                          <a:latin typeface="Aptos"/>
                        </a:rPr>
                        <a:t>   0</a:t>
                      </a:r>
                      <a:endParaRPr lang="en-US" sz="1200" b="0" u="none" strike="noStrike">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4"/>
                  </a:ext>
                </a:extLst>
              </a:tr>
              <a:tr h="839972">
                <a:tc>
                  <a:txBody>
                    <a:bodyPr/>
                    <a:lstStyle/>
                    <a:p>
                      <a:pPr defTabSz="914400">
                        <a:lnSpc>
                          <a:spcPct val="100000"/>
                        </a:lnSpc>
                      </a:pPr>
                      <a:r>
                        <a:rPr lang="ro-RO" sz="1000" b="0" u="none" strike="noStrike">
                          <a:solidFill>
                            <a:schemeClr val="dk1"/>
                          </a:solidFill>
                          <a:effectLst/>
                          <a:uFillTx/>
                          <a:latin typeface="Aptos"/>
                        </a:rPr>
                        <a:t>CAMERA IMPL/NR. PACIENTI</a:t>
                      </a:r>
                      <a:endParaRPr lang="en-US" sz="1000" b="0" u="none" strike="noStrike">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defTabSz="914400">
                        <a:lnSpc>
                          <a:spcPct val="100000"/>
                        </a:lnSpc>
                      </a:pPr>
                      <a:r>
                        <a:rPr lang="ro-RO" sz="1200" b="0" u="none" strike="noStrike">
                          <a:solidFill>
                            <a:schemeClr val="dk1"/>
                          </a:solidFill>
                          <a:effectLst/>
                          <a:uFillTx/>
                          <a:latin typeface="Aptos"/>
                        </a:rPr>
                        <a:t>            </a:t>
                      </a:r>
                      <a:endParaRPr lang="en-US" sz="1200" b="0" u="none" strike="noStrike">
                        <a:solidFill>
                          <a:srgbClr val="000000"/>
                        </a:solidFill>
                        <a:effectLst/>
                        <a:uFillTx/>
                        <a:latin typeface="Arial"/>
                      </a:endParaRPr>
                    </a:p>
                    <a:p>
                      <a:pPr defTabSz="914400">
                        <a:lnSpc>
                          <a:spcPct val="100000"/>
                        </a:lnSpc>
                      </a:pPr>
                      <a:r>
                        <a:rPr lang="ro-RO" sz="1200" b="0" u="none" strike="noStrike">
                          <a:solidFill>
                            <a:schemeClr val="dk1"/>
                          </a:solidFill>
                          <a:effectLst/>
                          <a:uFillTx/>
                          <a:latin typeface="Aptos"/>
                        </a:rPr>
                        <a:t>   3 /16</a:t>
                      </a:r>
                      <a:endParaRPr lang="en-US" sz="1200" b="0" u="none" strike="noStrike">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defTabSz="914400">
                        <a:lnSpc>
                          <a:spcPct val="100000"/>
                        </a:lnSpc>
                      </a:pPr>
                      <a:r>
                        <a:rPr lang="ro-RO" sz="1200" b="0" u="none" strike="noStrike">
                          <a:solidFill>
                            <a:schemeClr val="dk1"/>
                          </a:solidFill>
                          <a:effectLst/>
                          <a:uFillTx/>
                          <a:latin typeface="Aptos"/>
                        </a:rPr>
                        <a:t>                </a:t>
                      </a:r>
                    </a:p>
                    <a:p>
                      <a:pPr defTabSz="914400">
                        <a:lnSpc>
                          <a:spcPct val="100000"/>
                        </a:lnSpc>
                      </a:pPr>
                      <a:r>
                        <a:rPr lang="ro-RO" sz="1200" b="0" u="none" strike="noStrike">
                          <a:solidFill>
                            <a:schemeClr val="dk1"/>
                          </a:solidFill>
                          <a:effectLst/>
                          <a:uFillTx/>
                          <a:latin typeface="Aptos"/>
                        </a:rPr>
                        <a:t>14/17</a:t>
                      </a:r>
                      <a:endParaRPr lang="en-US" sz="1200" b="0" u="none" strike="noStrike">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defTabSz="914400">
                        <a:lnSpc>
                          <a:spcPct val="100000"/>
                        </a:lnSpc>
                      </a:pPr>
                      <a:r>
                        <a:rPr lang="ro-RO" sz="1200" b="0" u="none" strike="noStrike">
                          <a:solidFill>
                            <a:schemeClr val="dk1"/>
                          </a:solidFill>
                          <a:effectLst/>
                          <a:uFillTx/>
                          <a:latin typeface="Aptos"/>
                        </a:rPr>
                        <a:t>             </a:t>
                      </a:r>
                    </a:p>
                    <a:p>
                      <a:pPr defTabSz="914400">
                        <a:lnSpc>
                          <a:spcPct val="100000"/>
                        </a:lnSpc>
                      </a:pPr>
                      <a:r>
                        <a:rPr lang="ro-RO" sz="1200" b="0" u="none" strike="noStrike">
                          <a:solidFill>
                            <a:schemeClr val="dk1"/>
                          </a:solidFill>
                          <a:effectLst/>
                          <a:uFillTx/>
                          <a:latin typeface="Aptos"/>
                        </a:rPr>
                        <a:t>13/13</a:t>
                      </a:r>
                      <a:endParaRPr lang="en-US" sz="1200" b="0" u="none" strike="noStrike">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defTabSz="914400">
                        <a:lnSpc>
                          <a:spcPct val="100000"/>
                        </a:lnSpc>
                      </a:pPr>
                      <a:r>
                        <a:rPr lang="ro-RO" sz="1200" b="0" u="none" strike="noStrike">
                          <a:solidFill>
                            <a:schemeClr val="dk1"/>
                          </a:solidFill>
                          <a:effectLst/>
                          <a:uFillTx/>
                          <a:latin typeface="Aptos"/>
                        </a:rPr>
                        <a:t>            </a:t>
                      </a:r>
                      <a:endParaRPr lang="en-US" sz="1200" b="0" u="none" strike="noStrike">
                        <a:solidFill>
                          <a:srgbClr val="000000"/>
                        </a:solidFill>
                        <a:effectLst/>
                        <a:uFillTx/>
                        <a:latin typeface="Arial"/>
                      </a:endParaRPr>
                    </a:p>
                    <a:p>
                      <a:pPr defTabSz="914400">
                        <a:lnSpc>
                          <a:spcPct val="100000"/>
                        </a:lnSpc>
                      </a:pPr>
                      <a:r>
                        <a:rPr lang="ro-RO" sz="1200" b="0" u="none" strike="noStrike">
                          <a:solidFill>
                            <a:schemeClr val="dk1"/>
                          </a:solidFill>
                          <a:effectLst/>
                          <a:uFillTx/>
                          <a:latin typeface="Aptos"/>
                        </a:rPr>
                        <a:t>17/19</a:t>
                      </a:r>
                      <a:endParaRPr lang="en-US" sz="1200" b="0" u="none" strike="noStrike">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defTabSz="914400">
                        <a:lnSpc>
                          <a:spcPct val="100000"/>
                        </a:lnSpc>
                      </a:pPr>
                      <a:r>
                        <a:rPr lang="ro-RO" sz="1200" b="0" u="none" strike="noStrike" dirty="0">
                          <a:solidFill>
                            <a:schemeClr val="dk1"/>
                          </a:solidFill>
                          <a:effectLst/>
                          <a:uFillTx/>
                          <a:latin typeface="Aptos"/>
                        </a:rPr>
                        <a:t>            </a:t>
                      </a:r>
                    </a:p>
                    <a:p>
                      <a:pPr defTabSz="914400">
                        <a:lnSpc>
                          <a:spcPct val="100000"/>
                        </a:lnSpc>
                      </a:pPr>
                      <a:r>
                        <a:rPr lang="ro-RO" sz="1200" b="0" u="none" strike="noStrike" dirty="0">
                          <a:solidFill>
                            <a:schemeClr val="dk1"/>
                          </a:solidFill>
                          <a:effectLst/>
                          <a:uFillTx/>
                          <a:latin typeface="Aptos"/>
                        </a:rPr>
                        <a:t>  11/11</a:t>
                      </a:r>
                      <a:endParaRPr lang="en-US" sz="1200" b="0" u="none" strike="noStrike" dirty="0">
                        <a:solidFill>
                          <a:srgbClr val="000000"/>
                        </a:solidFill>
                        <a:effectLst/>
                        <a:uFillTx/>
                        <a:latin typeface="Arial"/>
                      </a:endParaRPr>
                    </a:p>
                  </a:txBody>
                  <a:tcPr marL="62408" marR="62408" marT="31204" marB="31204">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0" name="Rectangle 14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2" name="Rectangle 15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15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Freeform: Shape 15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2" name="Rectangle 16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PlaceHolder 1"/>
          <p:cNvSpPr>
            <a:spLocks noGrp="1"/>
          </p:cNvSpPr>
          <p:nvPr>
            <p:ph type="title"/>
          </p:nvPr>
        </p:nvSpPr>
        <p:spPr>
          <a:xfrm>
            <a:off x="466722" y="586855"/>
            <a:ext cx="3201366" cy="3387497"/>
          </a:xfrm>
          <a:prstGeom prst="rect">
            <a:avLst/>
          </a:prstGeom>
        </p:spPr>
        <p:txBody>
          <a:bodyPr lIns="91440" tIns="45720" rIns="91440" bIns="45720" anchor="b">
            <a:normAutofit/>
          </a:bodyPr>
          <a:lstStyle/>
          <a:p>
            <a:pPr algn="r"/>
            <a:r>
              <a:rPr lang="ro-RO" sz="3700" b="1">
                <a:solidFill>
                  <a:srgbClr val="FFFFFF"/>
                </a:solidFill>
              </a:rPr>
              <a:t>         </a:t>
            </a:r>
            <a:r>
              <a:rPr lang="it-IT" sz="3700" b="1">
                <a:solidFill>
                  <a:srgbClr val="FFFFFF"/>
                </a:solidFill>
              </a:rPr>
              <a:t>Masuri de siguranta in prepararea si administrarea chimioterapiei</a:t>
            </a:r>
            <a:endParaRPr lang="ro-RO" sz="3700" b="1">
              <a:solidFill>
                <a:srgbClr val="FFFFFF"/>
              </a:solidFill>
            </a:endParaRPr>
          </a:p>
        </p:txBody>
      </p:sp>
      <p:sp>
        <p:nvSpPr>
          <p:cNvPr id="144" name="PlaceHolder 2"/>
          <p:cNvSpPr>
            <a:spLocks noGrp="1"/>
          </p:cNvSpPr>
          <p:nvPr>
            <p:ph/>
          </p:nvPr>
        </p:nvSpPr>
        <p:spPr>
          <a:xfrm>
            <a:off x="4810259" y="649480"/>
            <a:ext cx="6555347" cy="5546047"/>
          </a:xfrm>
          <a:prstGeom prst="rect">
            <a:avLst/>
          </a:prstGeom>
        </p:spPr>
        <p:txBody>
          <a:bodyPr lIns="91440" tIns="45720" rIns="91440" bIns="45720" anchor="ctr">
            <a:normAutofit/>
          </a:bodyPr>
          <a:lstStyle/>
          <a:p>
            <a:pPr indent="0" defTabSz="914400">
              <a:spcBef>
                <a:spcPts val="1417"/>
              </a:spcBef>
              <a:buNone/>
              <a:tabLst>
                <a:tab pos="0" algn="l"/>
              </a:tabLst>
            </a:pPr>
            <a:r>
              <a:rPr lang="en-US" sz="1700" b="1" u="none" strike="noStrike">
                <a:effectLst/>
                <a:uFillTx/>
                <a:latin typeface="Arial"/>
              </a:rPr>
              <a:t>       CONCLUZII</a:t>
            </a:r>
            <a:endParaRPr lang="en-US" sz="1700" b="0" u="none" strike="noStrike">
              <a:effectLst/>
              <a:uFillTx/>
              <a:latin typeface="Arial"/>
            </a:endParaRPr>
          </a:p>
          <a:p>
            <a:pPr indent="0" defTabSz="914400">
              <a:spcBef>
                <a:spcPts val="1417"/>
              </a:spcBef>
              <a:buNone/>
              <a:tabLst>
                <a:tab pos="0" algn="l"/>
              </a:tabLst>
            </a:pPr>
            <a:r>
              <a:rPr lang="en-US" sz="1700" b="0" u="none" strike="noStrike">
                <a:effectLst/>
                <a:uFillTx/>
                <a:latin typeface="Arial"/>
              </a:rPr>
              <a:t>Activitatea de preparare a chimioterapiei este o activitate specifica farmaciei ,conform normele legale.</a:t>
            </a:r>
          </a:p>
          <a:p>
            <a:pPr indent="0" defTabSz="914400">
              <a:spcBef>
                <a:spcPts val="1417"/>
              </a:spcBef>
              <a:buNone/>
              <a:tabLst>
                <a:tab pos="0" algn="l"/>
              </a:tabLst>
            </a:pPr>
            <a:r>
              <a:rPr lang="en-US" sz="1700" b="0" u="none" strike="noStrike">
                <a:effectLst/>
                <a:uFillTx/>
                <a:latin typeface="Arial"/>
              </a:rPr>
              <a:t>Activitatea de preparare si administrare a chimioterapiei trebuie reglementata la nivelul institutiei si implementata, conform normelor in vigoare.</a:t>
            </a:r>
          </a:p>
          <a:p>
            <a:pPr indent="0" defTabSz="914400">
              <a:spcBef>
                <a:spcPts val="1417"/>
              </a:spcBef>
              <a:buNone/>
              <a:tabLst>
                <a:tab pos="0" algn="l"/>
              </a:tabLst>
            </a:pPr>
            <a:r>
              <a:rPr lang="en-US" sz="1700" b="0" u="none" strike="noStrike">
                <a:effectLst/>
                <a:uFillTx/>
                <a:latin typeface="Arial"/>
              </a:rPr>
              <a:t> Evidente clare pentru fiecare etapa a procesului de preparare si administrare a chimioterapiei, standardizate si asumate.</a:t>
            </a:r>
          </a:p>
          <a:p>
            <a:pPr indent="0" defTabSz="914400">
              <a:spcBef>
                <a:spcPts val="1417"/>
              </a:spcBef>
              <a:buNone/>
              <a:tabLst>
                <a:tab pos="0" algn="l"/>
              </a:tabLst>
            </a:pPr>
            <a:r>
              <a:rPr lang="ro-RO" sz="1700" b="0" u="sng" strike="noStrike">
                <a:effectLst/>
                <a:uFillTx/>
                <a:latin typeface="Aptos"/>
                <a:hlinkClick r:id="rId2"/>
              </a:rPr>
              <a:t>Monitorizarea</a:t>
            </a:r>
            <a:r>
              <a:rPr lang="ro-RO" sz="1700" b="0" u="none" strike="noStrike">
                <a:effectLst/>
                <a:uFillTx/>
                <a:latin typeface="Aptos"/>
              </a:rPr>
              <a:t> personalului pentru reducerea riscului de expunere este realizata prin evidente specifice</a:t>
            </a:r>
            <a:r>
              <a:rPr lang="en-US" sz="1700" b="0" u="none" strike="noStrike">
                <a:effectLst/>
                <a:uFillTx/>
                <a:latin typeface="Aptos"/>
              </a:rPr>
              <a:t>.</a:t>
            </a:r>
            <a:r>
              <a:rPr lang="ro-RO" sz="1700" b="0" u="none" strike="noStrike">
                <a:effectLst/>
                <a:uFillTx/>
                <a:latin typeface="Aptos"/>
              </a:rPr>
              <a:t> </a:t>
            </a:r>
            <a:endParaRPr lang="en-US" sz="1700" b="0" u="none" strike="noStrike">
              <a:effectLst/>
              <a:uFillTx/>
              <a:latin typeface="Arial"/>
            </a:endParaRPr>
          </a:p>
          <a:p>
            <a:pPr indent="0" defTabSz="914400">
              <a:spcBef>
                <a:spcPts val="1417"/>
              </a:spcBef>
              <a:buNone/>
              <a:tabLst>
                <a:tab pos="0" algn="l"/>
              </a:tabLst>
            </a:pPr>
            <a:r>
              <a:rPr lang="en-US" sz="1700" b="0" u="none" strike="noStrike">
                <a:effectLst/>
                <a:uFillTx/>
                <a:latin typeface="Aptos"/>
              </a:rPr>
              <a:t>Atributiile specific</a:t>
            </a:r>
            <a:r>
              <a:rPr lang="ro-RO" sz="1700" b="0" u="none" strike="noStrike">
                <a:effectLst/>
                <a:uFillTx/>
                <a:latin typeface="Aptos"/>
              </a:rPr>
              <a:t>e</a:t>
            </a:r>
            <a:r>
              <a:rPr lang="en-US" sz="1700" b="0" u="none" strike="noStrike">
                <a:effectLst/>
                <a:uFillTx/>
                <a:latin typeface="Aptos"/>
              </a:rPr>
              <a:t> sunt cuprinse in fisa postului fiecarei categorii de personal implicata in proces, respectand competentele .</a:t>
            </a:r>
            <a:endParaRPr lang="en-US" sz="1700" b="0" u="none" strike="noStrike">
              <a:effectLst/>
              <a:uFillTx/>
              <a:latin typeface="Arial"/>
            </a:endParaRPr>
          </a:p>
          <a:p>
            <a:pPr indent="0" defTabSz="914400">
              <a:spcBef>
                <a:spcPts val="1417"/>
              </a:spcBef>
              <a:buNone/>
              <a:tabLst>
                <a:tab pos="0" algn="l"/>
              </a:tabLst>
            </a:pPr>
            <a:r>
              <a:rPr lang="en-US" sz="1700" b="0" u="none" strike="noStrike">
                <a:effectLst/>
                <a:uFillTx/>
                <a:latin typeface="Times New Roman"/>
              </a:rPr>
              <a:t>Raportarea accidentelor care să ofere exemple și să fie integrate în evaluările riscurilor si revizuiri periodice care să asigure actualizarea evaluărilor riscurilor și a ghidurilor privind practicile de lucru sigure </a:t>
            </a:r>
            <a:endParaRPr lang="en-US" sz="1700" b="0" u="none" strike="noStrike">
              <a:effectLst/>
              <a:uFillTx/>
              <a:latin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2" name="Rectangle 151">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4" name="Rectangle 15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15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2" name="Freeform: Shape 16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4" name="Rectangle 16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PlaceHolder 1"/>
          <p:cNvSpPr>
            <a:spLocks noGrp="1"/>
          </p:cNvSpPr>
          <p:nvPr>
            <p:ph type="title"/>
          </p:nvPr>
        </p:nvSpPr>
        <p:spPr>
          <a:xfrm>
            <a:off x="466722" y="586855"/>
            <a:ext cx="3201366" cy="3387497"/>
          </a:xfrm>
          <a:prstGeom prst="rect">
            <a:avLst/>
          </a:prstGeom>
        </p:spPr>
        <p:txBody>
          <a:bodyPr lIns="91440" tIns="45720" rIns="91440" bIns="45720" anchor="b">
            <a:normAutofit/>
          </a:bodyPr>
          <a:lstStyle/>
          <a:p>
            <a:pPr indent="0" algn="r" defTabSz="914400">
              <a:buNone/>
              <a:tabLst>
                <a:tab pos="0" algn="l"/>
              </a:tabLst>
            </a:pPr>
            <a:r>
              <a:rPr lang="en-US" sz="3400" b="1" u="none" strike="noStrike">
                <a:solidFill>
                  <a:srgbClr val="FFFFFF"/>
                </a:solidFill>
                <a:effectLst/>
                <a:uFillTx/>
                <a:latin typeface="Aptos"/>
              </a:rPr>
              <a:t>   </a:t>
            </a:r>
            <a:r>
              <a:rPr lang="ro-RO" sz="3400" b="1" u="none" strike="noStrike">
                <a:solidFill>
                  <a:srgbClr val="FFFFFF"/>
                </a:solidFill>
                <a:effectLst/>
                <a:uFillTx/>
                <a:latin typeface="Aptos"/>
              </a:rPr>
              <a:t>Masuri de siguranta in prepararea si administrarea chimioterapiei</a:t>
            </a:r>
            <a:endParaRPr lang="en-US" sz="3400" b="0" u="none" strike="noStrike">
              <a:solidFill>
                <a:srgbClr val="FFFFFF"/>
              </a:solidFill>
              <a:effectLst/>
              <a:uFillTx/>
              <a:latin typeface="Arial"/>
            </a:endParaRPr>
          </a:p>
        </p:txBody>
      </p:sp>
      <p:sp>
        <p:nvSpPr>
          <p:cNvPr id="147" name="PlaceHolder 2"/>
          <p:cNvSpPr>
            <a:spLocks noGrp="1"/>
          </p:cNvSpPr>
          <p:nvPr>
            <p:ph/>
          </p:nvPr>
        </p:nvSpPr>
        <p:spPr>
          <a:xfrm>
            <a:off x="4810259" y="649480"/>
            <a:ext cx="6555347" cy="5546047"/>
          </a:xfrm>
          <a:prstGeom prst="rect">
            <a:avLst/>
          </a:prstGeom>
        </p:spPr>
        <p:txBody>
          <a:bodyPr lIns="91440" tIns="45720" rIns="91440" bIns="45720" anchor="ctr">
            <a:normAutofit/>
          </a:bodyPr>
          <a:lstStyle/>
          <a:p>
            <a:pPr indent="0" defTabSz="914400">
              <a:spcBef>
                <a:spcPts val="1417"/>
              </a:spcBef>
              <a:buNone/>
              <a:tabLst>
                <a:tab pos="0" algn="l"/>
              </a:tabLst>
            </a:pPr>
            <a:r>
              <a:rPr lang="en-US" sz="1900" b="1" u="none" strike="noStrike">
                <a:effectLst/>
                <a:uFillTx/>
                <a:latin typeface="Arial"/>
              </a:rPr>
              <a:t> CONCLUZII</a:t>
            </a:r>
            <a:endParaRPr lang="en-US" sz="1900" b="0" u="none" strike="noStrike">
              <a:effectLst/>
              <a:uFillTx/>
              <a:latin typeface="Arial"/>
            </a:endParaRPr>
          </a:p>
          <a:p>
            <a:pPr indent="0" defTabSz="914400">
              <a:spcBef>
                <a:spcPts val="1417"/>
              </a:spcBef>
              <a:buNone/>
              <a:tabLst>
                <a:tab pos="0" algn="l"/>
              </a:tabLst>
            </a:pPr>
            <a:r>
              <a:rPr lang="en-US" sz="1900" b="0" u="none" strike="noStrike">
                <a:effectLst/>
                <a:uFillTx/>
                <a:latin typeface="Aptos"/>
              </a:rPr>
              <a:t>     Instruirea periodica a personalului privind aplicarea procedurii de preparare si administrare a chimioterapiei,a masurilor privind   </a:t>
            </a:r>
            <a:r>
              <a:rPr lang="ro-RO" sz="1900" b="0" u="none" strike="noStrike">
                <a:effectLst/>
                <a:uFillTx/>
                <a:latin typeface="Aptos"/>
              </a:rPr>
              <a:t>gestionarea </a:t>
            </a:r>
            <a:r>
              <a:rPr lang="ro-RO" sz="1900" b="0" u="sng" strike="noStrike">
                <a:effectLst/>
                <a:uFillTx/>
                <a:latin typeface="Aptos"/>
              </a:rPr>
              <a:t>deseurilor periculoase</a:t>
            </a:r>
            <a:r>
              <a:rPr lang="en-US" sz="1900" b="0" u="none" strike="noStrike">
                <a:effectLst/>
                <a:uFillTx/>
                <a:latin typeface="Aptos"/>
              </a:rPr>
              <a:t>,efectuarea activitatilor de curatenie si dezinfectie , dar si a manipularii pacientilor cu chimioterapie.</a:t>
            </a:r>
            <a:endParaRPr lang="en-US" sz="1900" b="0" u="none" strike="noStrike">
              <a:effectLst/>
              <a:uFillTx/>
              <a:latin typeface="Arial"/>
            </a:endParaRPr>
          </a:p>
          <a:p>
            <a:pPr indent="0" defTabSz="914400">
              <a:spcBef>
                <a:spcPts val="1417"/>
              </a:spcBef>
              <a:buNone/>
              <a:tabLst>
                <a:tab pos="0" algn="l"/>
              </a:tabLst>
            </a:pPr>
            <a:r>
              <a:rPr lang="en-US" sz="1900" b="0" u="none" strike="noStrike">
                <a:effectLst/>
                <a:uFillTx/>
                <a:latin typeface="Aptos"/>
              </a:rPr>
              <a:t>   P</a:t>
            </a:r>
            <a:r>
              <a:rPr lang="ro-RO" sz="1900" b="0" u="none" strike="noStrike">
                <a:effectLst/>
                <a:uFillTx/>
                <a:latin typeface="Aptos"/>
              </a:rPr>
              <a:t>ersoanele implicate în manipularea medicamentelor citostatice trebuie calificate,sa înțeleagă </a:t>
            </a:r>
            <a:r>
              <a:rPr lang="en-US" sz="1900" b="0" u="none" strike="noStrike">
                <a:effectLst/>
                <a:uFillTx/>
                <a:latin typeface="Aptos"/>
              </a:rPr>
              <a:t>si sa respecte</a:t>
            </a:r>
            <a:r>
              <a:rPr lang="ro-RO" sz="1900" b="0" u="none" strike="noStrike">
                <a:effectLst/>
                <a:uFillTx/>
                <a:latin typeface="Aptos"/>
              </a:rPr>
              <a:t> cerințele legale în </a:t>
            </a:r>
            <a:r>
              <a:rPr lang="en-US" sz="1900" b="0" u="none" strike="noStrike">
                <a:effectLst/>
                <a:uFillTx/>
                <a:latin typeface="Aptos"/>
              </a:rPr>
              <a:t>acest sens</a:t>
            </a:r>
            <a:r>
              <a:rPr lang="ro-RO" sz="1900" b="0" u="none" strike="noStrike">
                <a:effectLst/>
                <a:uFillTx/>
                <a:latin typeface="Aptos"/>
              </a:rPr>
              <a:t>. </a:t>
            </a:r>
            <a:endParaRPr lang="en-US" sz="1900" b="0" u="none" strike="noStrike">
              <a:effectLst/>
              <a:uFillTx/>
              <a:latin typeface="Arial"/>
            </a:endParaRPr>
          </a:p>
          <a:p>
            <a:pPr indent="0" defTabSz="914400">
              <a:spcBef>
                <a:spcPts val="1417"/>
              </a:spcBef>
              <a:buNone/>
              <a:tabLst>
                <a:tab pos="0" algn="l"/>
              </a:tabLst>
            </a:pPr>
            <a:r>
              <a:rPr lang="en-US" sz="1900" b="0" u="none" strike="noStrike">
                <a:effectLst/>
                <a:uFillTx/>
                <a:latin typeface="Aptos"/>
              </a:rPr>
              <a:t>   Respectarea tuturor masurilor de asepsie in realizarea activitatilor privind prepararea si administrarea chimioterapiei.</a:t>
            </a:r>
            <a:endParaRPr lang="en-US" sz="1900" b="0" u="none" strike="noStrike">
              <a:effectLst/>
              <a:uFillTx/>
              <a:latin typeface="Arial"/>
            </a:endParaRPr>
          </a:p>
          <a:p>
            <a:pPr indent="0" defTabSz="914400">
              <a:spcBef>
                <a:spcPts val="1417"/>
              </a:spcBef>
              <a:buNone/>
              <a:tabLst>
                <a:tab pos="0" algn="l"/>
              </a:tabLst>
            </a:pPr>
            <a:r>
              <a:rPr lang="en-US" sz="1900" b="0" u="none" strike="noStrike">
                <a:effectLst/>
                <a:uFillTx/>
                <a:latin typeface="Aptos"/>
              </a:rPr>
              <a:t>   Respectarea masurilor standard de prevenire si limitarea a infectiilor rezultate in urma activitatii medicale.</a:t>
            </a:r>
            <a:endParaRPr lang="en-US" sz="1900" b="0" u="none" strike="noStrike">
              <a:effectLst/>
              <a:uFillTx/>
              <a:latin typeface="Arial"/>
            </a:endParaRPr>
          </a:p>
          <a:p>
            <a:pPr indent="0" defTabSz="914400">
              <a:spcBef>
                <a:spcPts val="1417"/>
              </a:spcBef>
              <a:buNone/>
              <a:tabLst>
                <a:tab pos="0" algn="l"/>
              </a:tabLst>
            </a:pPr>
            <a:r>
              <a:rPr lang="en-US" sz="1900" b="0" u="none" strike="noStrike">
                <a:effectLst/>
                <a:uFillTx/>
                <a:latin typeface="Aptos"/>
              </a:rPr>
              <a:t>  </a:t>
            </a:r>
            <a:endParaRPr lang="en-US" sz="1900" b="0" u="none" strike="noStrike">
              <a:effectLst/>
              <a:uFillTx/>
              <a:latin typeface="Arial"/>
            </a:endParaRPr>
          </a:p>
          <a:p>
            <a:pPr indent="0" defTabSz="914400">
              <a:spcBef>
                <a:spcPts val="1417"/>
              </a:spcBef>
              <a:buNone/>
              <a:tabLst>
                <a:tab pos="0" algn="l"/>
              </a:tabLst>
            </a:pPr>
            <a:r>
              <a:rPr lang="en-US" sz="1900" b="0" u="none" strike="noStrike">
                <a:effectLst/>
                <a:uFillTx/>
                <a:latin typeface="Aptos"/>
              </a:rPr>
              <a:t>   </a:t>
            </a:r>
            <a:endParaRPr lang="en-US" sz="1900" b="0" u="none" strike="noStrike">
              <a:effectLst/>
              <a:uFillTx/>
              <a:latin typeface="Arial"/>
            </a:endParaRPr>
          </a:p>
          <a:p>
            <a:pPr indent="0" defTabSz="914400">
              <a:spcBef>
                <a:spcPts val="1417"/>
              </a:spcBef>
              <a:buNone/>
              <a:tabLst>
                <a:tab pos="0" algn="l"/>
              </a:tabLst>
            </a:pPr>
            <a:endParaRPr lang="en-US" sz="1900" b="0" u="none" strike="noStrike">
              <a:effectLst/>
              <a:uFillTx/>
              <a:latin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83ABE-73B8-6F28-27A5-F95498FC3272}"/>
              </a:ext>
            </a:extLst>
          </p:cNvPr>
          <p:cNvSpPr>
            <a:spLocks noGrp="1"/>
          </p:cNvSpPr>
          <p:nvPr>
            <p:ph type="title"/>
          </p:nvPr>
        </p:nvSpPr>
        <p:spPr/>
        <p:txBody>
          <a:bodyPr/>
          <a:lstStyle/>
          <a:p>
            <a:r>
              <a:rPr lang="ro-RO" dirty="0"/>
              <a:t>VA MULTUMIM !</a:t>
            </a:r>
          </a:p>
        </p:txBody>
      </p:sp>
      <p:pic>
        <p:nvPicPr>
          <p:cNvPr id="4" name="Picture 3" descr="A road drawn on a white board&#10;&#10;AI-generated content may be incorrect.">
            <a:extLst>
              <a:ext uri="{FF2B5EF4-FFF2-40B4-BE49-F238E27FC236}">
                <a16:creationId xmlns:a16="http://schemas.microsoft.com/office/drawing/2014/main" id="{2441297E-83CB-94BE-EC38-87B21EA3A6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183374" y="164804"/>
            <a:ext cx="6857998" cy="6528393"/>
          </a:xfrm>
          <a:prstGeom prst="rect">
            <a:avLst/>
          </a:prstGeom>
        </p:spPr>
      </p:pic>
      <p:sp>
        <p:nvSpPr>
          <p:cNvPr id="5" name="TextBox 4">
            <a:extLst>
              <a:ext uri="{FF2B5EF4-FFF2-40B4-BE49-F238E27FC236}">
                <a16:creationId xmlns:a16="http://schemas.microsoft.com/office/drawing/2014/main" id="{C6332662-1D9F-EE5D-9CEB-9ABD009DA99B}"/>
              </a:ext>
            </a:extLst>
          </p:cNvPr>
          <p:cNvSpPr txBox="1"/>
          <p:nvPr/>
        </p:nvSpPr>
        <p:spPr>
          <a:xfrm>
            <a:off x="701750" y="3244334"/>
            <a:ext cx="5199320" cy="2862322"/>
          </a:xfrm>
          <a:prstGeom prst="rect">
            <a:avLst/>
          </a:prstGeom>
          <a:noFill/>
        </p:spPr>
        <p:txBody>
          <a:bodyPr wrap="square">
            <a:spAutoFit/>
          </a:bodyPr>
          <a:lstStyle/>
          <a:p>
            <a:r>
              <a:rPr lang="en-US" sz="1800" b="0" u="none" strike="noStrike" dirty="0">
                <a:solidFill>
                  <a:schemeClr val="dk1"/>
                </a:solidFill>
                <a:effectLst/>
                <a:uFillTx/>
                <a:latin typeface="Aptos"/>
              </a:rPr>
              <a:t> </a:t>
            </a:r>
            <a:endParaRPr lang="ro-RO" sz="1800" b="0" u="none" strike="noStrike" dirty="0">
              <a:solidFill>
                <a:schemeClr val="dk1"/>
              </a:solidFill>
              <a:effectLst/>
              <a:uFillTx/>
              <a:latin typeface="Aptos"/>
            </a:endParaRPr>
          </a:p>
          <a:p>
            <a:endParaRPr lang="ro-RO" dirty="0">
              <a:solidFill>
                <a:schemeClr val="dk1"/>
              </a:solidFill>
              <a:latin typeface="Aptos"/>
            </a:endParaRPr>
          </a:p>
          <a:p>
            <a:endParaRPr lang="ro-RO" sz="1800" b="0" u="none" strike="noStrike" dirty="0">
              <a:solidFill>
                <a:schemeClr val="dk1"/>
              </a:solidFill>
              <a:effectLst/>
              <a:uFillTx/>
              <a:latin typeface="Aptos"/>
            </a:endParaRPr>
          </a:p>
          <a:p>
            <a:endParaRPr lang="ro-RO" dirty="0">
              <a:solidFill>
                <a:schemeClr val="dk1"/>
              </a:solidFill>
              <a:latin typeface="Aptos"/>
            </a:endParaRPr>
          </a:p>
          <a:p>
            <a:endParaRPr lang="ro-RO" sz="1800" b="0" u="none" strike="noStrike" dirty="0">
              <a:solidFill>
                <a:schemeClr val="dk1"/>
              </a:solidFill>
              <a:effectLst/>
              <a:uFillTx/>
              <a:latin typeface="Aptos"/>
            </a:endParaRPr>
          </a:p>
          <a:p>
            <a:endParaRPr lang="ro-RO" dirty="0">
              <a:solidFill>
                <a:schemeClr val="dk1"/>
              </a:solidFill>
              <a:latin typeface="Aptos"/>
            </a:endParaRPr>
          </a:p>
          <a:p>
            <a:endParaRPr lang="ro-RO" sz="1800" b="0" u="none" strike="noStrike" dirty="0">
              <a:solidFill>
                <a:schemeClr val="dk1"/>
              </a:solidFill>
              <a:effectLst/>
              <a:uFillTx/>
              <a:latin typeface="Aptos"/>
            </a:endParaRPr>
          </a:p>
          <a:p>
            <a:endParaRPr lang="ro-RO" dirty="0">
              <a:solidFill>
                <a:schemeClr val="dk1"/>
              </a:solidFill>
              <a:latin typeface="Aptos"/>
            </a:endParaRPr>
          </a:p>
          <a:p>
            <a:endParaRPr lang="ro-RO" sz="1800" b="0" u="none" strike="noStrike" dirty="0">
              <a:solidFill>
                <a:schemeClr val="dk1"/>
              </a:solidFill>
              <a:effectLst/>
              <a:uFillTx/>
              <a:latin typeface="Aptos"/>
            </a:endParaRPr>
          </a:p>
          <a:p>
            <a:r>
              <a:rPr lang="en-US" sz="1800" b="0" u="none" strike="noStrike" dirty="0">
                <a:solidFill>
                  <a:schemeClr val="dk1"/>
                </a:solidFill>
                <a:effectLst/>
                <a:uFillTx/>
                <a:latin typeface="Aptos"/>
              </a:rPr>
              <a:t>https://www.youtube.com/watch?v=UtPEasEF4F8</a:t>
            </a:r>
            <a:endParaRPr lang="ro-RO" dirty="0"/>
          </a:p>
        </p:txBody>
      </p:sp>
    </p:spTree>
    <p:extLst>
      <p:ext uri="{BB962C8B-B14F-4D97-AF65-F5344CB8AC3E}">
        <p14:creationId xmlns:p14="http://schemas.microsoft.com/office/powerpoint/2010/main" val="144347245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majorFont>
      <a:minorFont>
        <a:latin typeface="Aptos" panose="0211000402020202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672</TotalTime>
  <Words>2948</Words>
  <Application>Microsoft Office PowerPoint</Application>
  <PresentationFormat>Widescreen</PresentationFormat>
  <Paragraphs>298</Paragraphs>
  <Slides>34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Aptos</vt:lpstr>
      <vt:lpstr>Aptos Display</vt:lpstr>
      <vt:lpstr>Arial</vt:lpstr>
      <vt:lpstr>OpenSymbol</vt:lpstr>
      <vt:lpstr>Symbol</vt:lpstr>
      <vt:lpstr>Times New Roman</vt:lpstr>
      <vt:lpstr>Wingdings</vt:lpstr>
      <vt:lpstr>Office Theme</vt:lpstr>
      <vt:lpstr>         Masuri de siguranta in prepararea si administrarea chimioterapiei  </vt:lpstr>
      <vt:lpstr>                         Notiuni generale</vt:lpstr>
      <vt:lpstr>                         Notiuni generale</vt:lpstr>
      <vt:lpstr>                         Notiuni generale</vt:lpstr>
      <vt:lpstr>                     Notiuni generale</vt:lpstr>
      <vt:lpstr>Notiuni generale</vt:lpstr>
      <vt:lpstr>                    Notiuni generale</vt:lpstr>
      <vt:lpstr>                    Notiuni generale</vt:lpstr>
      <vt:lpstr>                    Notiuni generale</vt:lpstr>
      <vt:lpstr>                    Notiuni generale</vt:lpstr>
      <vt:lpstr>           Masuri de siguranta in prepararea si administrarea chimioterapiei</vt:lpstr>
      <vt:lpstr>              Masuri de siguranta in prepararea si administrarea chimioterapiei</vt:lpstr>
      <vt:lpstr>Masuri de siguranta in prepararea si administrarea chimioterapiei</vt:lpstr>
      <vt:lpstr>             Masuri de siguranta in prepararea si administrarea chimioterapiei</vt:lpstr>
      <vt:lpstr>Masuri de siguranta in prepararea si administrarea chimioterapiei</vt:lpstr>
      <vt:lpstr>Masuri de siguranta in prepararea  chimioterapiei</vt:lpstr>
      <vt:lpstr>Măsuri de siguranță în prepararea                     chimioterapiei</vt:lpstr>
      <vt:lpstr>PowerPoint Presentation</vt:lpstr>
      <vt:lpstr>Masuri de siguranta in prepararea  chimioterapiei</vt:lpstr>
      <vt:lpstr>Masuri de siguranta in prepararea si administrarea chimioterapiei</vt:lpstr>
      <vt:lpstr>Masuri de siguranta in prepararea si administrarea chimioterapiei</vt:lpstr>
      <vt:lpstr>Masuri de siguranta in prepararea si administrarea chimioterapiei</vt:lpstr>
      <vt:lpstr>Masuri de siguranta in prepararea si administrarea chimioterapiei</vt:lpstr>
      <vt:lpstr>Experienta Compartimentului de Hemato-oncologie a Spitalului Clinic de Urgenta pentru Copii Brasov</vt:lpstr>
      <vt:lpstr>     Experienta Compartimentului de hemato-oncologie a Spitalului Clinic de Urgenta pentru Copii Brasov </vt:lpstr>
      <vt:lpstr>      Experienta Compartimentului de hemato-oncologie a Spitalului Clinic de Urgenta pentru Copii Brasov  </vt:lpstr>
      <vt:lpstr>        Experienta Compartimentului de hemato-oncologie a Spitalului Clinic de Urgenta pentru Copii Brasov </vt:lpstr>
      <vt:lpstr>    Experienta Compartimentului de hemato-oncologie a Spitalului Clinic de Urgenta pentru Copii Brasov </vt:lpstr>
      <vt:lpstr>PowerPoint Presentation</vt:lpstr>
      <vt:lpstr>PowerPoint Presentation</vt:lpstr>
      <vt:lpstr>    Experienta Compartimentului de hemato-oncologie a Spitalului Clinic de Urgenta pentru Copii Brasov</vt:lpstr>
      <vt:lpstr>         Masuri de siguranta in prepararea si administrarea chimioterapiei</vt:lpstr>
      <vt:lpstr>   Masuri de siguranta in prepararea si administrarea chimioterapiei</vt:lpstr>
      <vt:lpstr>VA MULTUMIM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Prepelita MIhaela</dc:creator>
  <dc:description/>
  <cp:lastModifiedBy>Prepelita MIhaela</cp:lastModifiedBy>
  <cp:revision>25</cp:revision>
  <dcterms:created xsi:type="dcterms:W3CDTF">2025-08-24T16:27:00Z</dcterms:created>
  <dcterms:modified xsi:type="dcterms:W3CDTF">2025-10-14T06:53:22Z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34</vt:i4>
  </property>
</Properties>
</file>