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5"/>
  </p:notesMasterIdLst>
  <p:sldIdLst>
    <p:sldId id="256" r:id="rId2"/>
    <p:sldId id="261" r:id="rId3"/>
    <p:sldId id="262" r:id="rId4"/>
    <p:sldId id="304" r:id="rId5"/>
    <p:sldId id="305" r:id="rId6"/>
    <p:sldId id="306" r:id="rId7"/>
    <p:sldId id="309" r:id="rId8"/>
    <p:sldId id="310" r:id="rId9"/>
    <p:sldId id="312" r:id="rId10"/>
    <p:sldId id="263" r:id="rId11"/>
    <p:sldId id="313" r:id="rId12"/>
    <p:sldId id="314" r:id="rId13"/>
    <p:sldId id="280" r:id="rId14"/>
    <p:sldId id="316" r:id="rId15"/>
    <p:sldId id="318" r:id="rId16"/>
    <p:sldId id="317" r:id="rId17"/>
    <p:sldId id="321" r:id="rId18"/>
    <p:sldId id="322" r:id="rId19"/>
    <p:sldId id="323" r:id="rId20"/>
    <p:sldId id="324" r:id="rId21"/>
    <p:sldId id="326" r:id="rId22"/>
    <p:sldId id="327" r:id="rId23"/>
    <p:sldId id="259" r:id="rId24"/>
  </p:sldIdLst>
  <p:sldSz cx="9144000" cy="5143500" type="screen16x9"/>
  <p:notesSz cx="6858000" cy="9144000"/>
  <p:embeddedFontLst>
    <p:embeddedFont>
      <p:font typeface="Nunito Light" panose="020F0302020204030204" pitchFamily="34" charset="0"/>
      <p:regular r:id="rId26"/>
      <p:italic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  <p:embeddedFont>
      <p:font typeface="Open Sans Light" panose="020B0306030504020204" pitchFamily="34" charset="0"/>
      <p:regular r:id="rId32"/>
      <p:italic r:id="rId33"/>
    </p:embeddedFont>
    <p:embeddedFont>
      <p:font typeface="Overpass" pitchFamily="2" charset="77"/>
      <p:regular r:id="rId34"/>
      <p:bold r:id="rId35"/>
      <p:italic r:id="rId36"/>
      <p:boldItalic r:id="rId37"/>
    </p:embeddedFont>
    <p:embeddedFont>
      <p:font typeface="Raleway" pitchFamily="2" charset="77"/>
      <p:regular r:id="rId38"/>
      <p:bold r:id="rId39"/>
      <p:italic r:id="rId40"/>
      <p:boldItalic r:id="rId41"/>
    </p:embeddedFont>
    <p:embeddedFont>
      <p:font typeface="Raleway Black" panose="020F0502020204030204" pitchFamily="34" charset="0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F193404-102E-4C0A-A8BA-22EFBC6769D1}">
  <a:tblStyle styleId="{7F193404-102E-4C0A-A8BA-22EFBC6769D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4F56754-72C4-4AC0-8269-72E1B218472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7E74657-0492-4ECF-8F89-E8E5607CDAA8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8"/>
    <p:restoredTop sz="94682"/>
  </p:normalViewPr>
  <p:slideViewPr>
    <p:cSldViewPr snapToGrid="0">
      <p:cViewPr>
        <p:scale>
          <a:sx n="135" d="100"/>
          <a:sy n="135" d="100"/>
        </p:scale>
        <p:origin x="704" y="4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>
          <a:extLst>
            <a:ext uri="{FF2B5EF4-FFF2-40B4-BE49-F238E27FC236}">
              <a16:creationId xmlns:a16="http://schemas.microsoft.com/office/drawing/2014/main" id="{0A414D70-CF08-2CB5-DEF4-047C91F80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54dda1946d_4_2738:notes">
            <a:extLst>
              <a:ext uri="{FF2B5EF4-FFF2-40B4-BE49-F238E27FC236}">
                <a16:creationId xmlns:a16="http://schemas.microsoft.com/office/drawing/2014/main" id="{94EE06D7-7A77-42BD-AE23-FC4D35CE95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54dda1946d_4_2738:notes">
            <a:extLst>
              <a:ext uri="{FF2B5EF4-FFF2-40B4-BE49-F238E27FC236}">
                <a16:creationId xmlns:a16="http://schemas.microsoft.com/office/drawing/2014/main" id="{B299F4C3-FD78-F6A5-5482-1AFF7E6506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2010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>
          <a:extLst>
            <a:ext uri="{FF2B5EF4-FFF2-40B4-BE49-F238E27FC236}">
              <a16:creationId xmlns:a16="http://schemas.microsoft.com/office/drawing/2014/main" id="{F1F0CBA2-25C7-6193-3302-FF4F60289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54dda1946d_6_322:notes">
            <a:extLst>
              <a:ext uri="{FF2B5EF4-FFF2-40B4-BE49-F238E27FC236}">
                <a16:creationId xmlns:a16="http://schemas.microsoft.com/office/drawing/2014/main" id="{149280B5-3807-1786-452B-5081DFD013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54dda1946d_6_322:notes">
            <a:extLst>
              <a:ext uri="{FF2B5EF4-FFF2-40B4-BE49-F238E27FC236}">
                <a16:creationId xmlns:a16="http://schemas.microsoft.com/office/drawing/2014/main" id="{7D15C6DA-490C-9D99-B3A5-BCDEA00AEF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5434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>
          <a:extLst>
            <a:ext uri="{FF2B5EF4-FFF2-40B4-BE49-F238E27FC236}">
              <a16:creationId xmlns:a16="http://schemas.microsoft.com/office/drawing/2014/main" id="{60910C6A-B0C8-0A13-D54A-9D744F9C0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54dda1946d_6_322:notes">
            <a:extLst>
              <a:ext uri="{FF2B5EF4-FFF2-40B4-BE49-F238E27FC236}">
                <a16:creationId xmlns:a16="http://schemas.microsoft.com/office/drawing/2014/main" id="{BFDFBFAB-64D2-E201-BEB8-A7C319DA3B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54dda1946d_6_322:notes">
            <a:extLst>
              <a:ext uri="{FF2B5EF4-FFF2-40B4-BE49-F238E27FC236}">
                <a16:creationId xmlns:a16="http://schemas.microsoft.com/office/drawing/2014/main" id="{38DFDE0E-C56F-9DD6-9E31-36C26E7D35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27872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BD7B18BA-773B-C4DD-6336-B16916CBA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d5260bdd85_0_256:notes">
            <a:extLst>
              <a:ext uri="{FF2B5EF4-FFF2-40B4-BE49-F238E27FC236}">
                <a16:creationId xmlns:a16="http://schemas.microsoft.com/office/drawing/2014/main" id="{6CB4933F-86E2-5E8A-E413-389CBAFFEE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d5260bdd85_0_256:notes">
            <a:extLst>
              <a:ext uri="{FF2B5EF4-FFF2-40B4-BE49-F238E27FC236}">
                <a16:creationId xmlns:a16="http://schemas.microsoft.com/office/drawing/2014/main" id="{FE0C9D2E-51A6-43DF-0F09-3CD021C90F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9002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C3CA158C-D307-331B-569E-B58068C32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d5260bdd85_0_256:notes">
            <a:extLst>
              <a:ext uri="{FF2B5EF4-FFF2-40B4-BE49-F238E27FC236}">
                <a16:creationId xmlns:a16="http://schemas.microsoft.com/office/drawing/2014/main" id="{C29F6BEB-EC30-CA72-E6D9-AA22E0B569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d5260bdd85_0_256:notes">
            <a:extLst>
              <a:ext uri="{FF2B5EF4-FFF2-40B4-BE49-F238E27FC236}">
                <a16:creationId xmlns:a16="http://schemas.microsoft.com/office/drawing/2014/main" id="{7B80D95A-9120-5F80-2B59-FD676E9A0D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817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>
          <a:extLst>
            <a:ext uri="{FF2B5EF4-FFF2-40B4-BE49-F238E27FC236}">
              <a16:creationId xmlns:a16="http://schemas.microsoft.com/office/drawing/2014/main" id="{D5BF7143-960C-30E5-6615-FB029FFF1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54dda1946d_6_332:notes">
            <a:extLst>
              <a:ext uri="{FF2B5EF4-FFF2-40B4-BE49-F238E27FC236}">
                <a16:creationId xmlns:a16="http://schemas.microsoft.com/office/drawing/2014/main" id="{A25E9F7C-2190-73F9-790A-2FE63B6578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54dda1946d_6_332:notes">
            <a:extLst>
              <a:ext uri="{FF2B5EF4-FFF2-40B4-BE49-F238E27FC236}">
                <a16:creationId xmlns:a16="http://schemas.microsoft.com/office/drawing/2014/main" id="{2C12ED07-04F2-7139-00F5-922B81C389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0366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>
          <a:extLst>
            <a:ext uri="{FF2B5EF4-FFF2-40B4-BE49-F238E27FC236}">
              <a16:creationId xmlns:a16="http://schemas.microsoft.com/office/drawing/2014/main" id="{0DE24C1D-9F6D-1825-AFF4-B8DF49C02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54dda1946d_6_322:notes">
            <a:extLst>
              <a:ext uri="{FF2B5EF4-FFF2-40B4-BE49-F238E27FC236}">
                <a16:creationId xmlns:a16="http://schemas.microsoft.com/office/drawing/2014/main" id="{20AEE6FA-8BD7-8316-3656-2F329D8FB8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54dda1946d_6_322:notes">
            <a:extLst>
              <a:ext uri="{FF2B5EF4-FFF2-40B4-BE49-F238E27FC236}">
                <a16:creationId xmlns:a16="http://schemas.microsoft.com/office/drawing/2014/main" id="{67D56589-3E11-0C3D-2360-21F739CF9C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7966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>
          <a:extLst>
            <a:ext uri="{FF2B5EF4-FFF2-40B4-BE49-F238E27FC236}">
              <a16:creationId xmlns:a16="http://schemas.microsoft.com/office/drawing/2014/main" id="{506B6F85-4B3C-E8A8-DF66-CF087225C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54dda1946d_6_322:notes">
            <a:extLst>
              <a:ext uri="{FF2B5EF4-FFF2-40B4-BE49-F238E27FC236}">
                <a16:creationId xmlns:a16="http://schemas.microsoft.com/office/drawing/2014/main" id="{6CC5C09A-DC84-E76F-4F94-CA966B082B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54dda1946d_6_322:notes">
            <a:extLst>
              <a:ext uri="{FF2B5EF4-FFF2-40B4-BE49-F238E27FC236}">
                <a16:creationId xmlns:a16="http://schemas.microsoft.com/office/drawing/2014/main" id="{5066DB6D-DD52-8D3A-CC66-2B91F2E5BD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5161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0616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8">
          <a:extLst>
            <a:ext uri="{FF2B5EF4-FFF2-40B4-BE49-F238E27FC236}">
              <a16:creationId xmlns:a16="http://schemas.microsoft.com/office/drawing/2014/main" id="{74A3F3EB-81D5-0354-A0F6-4BEF8538D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g54dda1946d_4_2701:notes">
            <a:extLst>
              <a:ext uri="{FF2B5EF4-FFF2-40B4-BE49-F238E27FC236}">
                <a16:creationId xmlns:a16="http://schemas.microsoft.com/office/drawing/2014/main" id="{E2CD0911-EC21-DEE5-8D32-6E2480B690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54dda1946d_4_2701:notes">
            <a:extLst>
              <a:ext uri="{FF2B5EF4-FFF2-40B4-BE49-F238E27FC236}">
                <a16:creationId xmlns:a16="http://schemas.microsoft.com/office/drawing/2014/main" id="{86A97E91-D763-4D93-6F41-CE258997A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86221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>
          <a:extLst>
            <a:ext uri="{FF2B5EF4-FFF2-40B4-BE49-F238E27FC236}">
              <a16:creationId xmlns:a16="http://schemas.microsoft.com/office/drawing/2014/main" id="{9F7FA52B-9F66-3BDF-84E2-6F95AC18D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54dda1946d_6_344:notes">
            <a:extLst>
              <a:ext uri="{FF2B5EF4-FFF2-40B4-BE49-F238E27FC236}">
                <a16:creationId xmlns:a16="http://schemas.microsoft.com/office/drawing/2014/main" id="{3912D35E-A756-7852-ADE9-0D918FAC23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54dda1946d_6_344:notes">
            <a:extLst>
              <a:ext uri="{FF2B5EF4-FFF2-40B4-BE49-F238E27FC236}">
                <a16:creationId xmlns:a16="http://schemas.microsoft.com/office/drawing/2014/main" id="{8ADCCE53-4C8C-7E38-DA23-28B0C25ECF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2585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>
          <a:extLst>
            <a:ext uri="{FF2B5EF4-FFF2-40B4-BE49-F238E27FC236}">
              <a16:creationId xmlns:a16="http://schemas.microsoft.com/office/drawing/2014/main" id="{7875F52B-5448-E1FB-8D46-8A01B0C8A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54dda1946d_6_344:notes">
            <a:extLst>
              <a:ext uri="{FF2B5EF4-FFF2-40B4-BE49-F238E27FC236}">
                <a16:creationId xmlns:a16="http://schemas.microsoft.com/office/drawing/2014/main" id="{33678CB3-C626-3CEA-761C-30843FDCA0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54dda1946d_6_344:notes">
            <a:extLst>
              <a:ext uri="{FF2B5EF4-FFF2-40B4-BE49-F238E27FC236}">
                <a16:creationId xmlns:a16="http://schemas.microsoft.com/office/drawing/2014/main" id="{8AFD5593-9018-43E7-6B96-F8FE81BCBF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9769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42AA1D05-0905-091C-682A-A345595F8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d5260bdd85_0_256:notes">
            <a:extLst>
              <a:ext uri="{FF2B5EF4-FFF2-40B4-BE49-F238E27FC236}">
                <a16:creationId xmlns:a16="http://schemas.microsoft.com/office/drawing/2014/main" id="{F2DFE3DD-2277-F025-17E4-5314F5EFCF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d5260bdd85_0_256:notes">
            <a:extLst>
              <a:ext uri="{FF2B5EF4-FFF2-40B4-BE49-F238E27FC236}">
                <a16:creationId xmlns:a16="http://schemas.microsoft.com/office/drawing/2014/main" id="{828F5760-1920-7C0C-5AAD-DD66520DFB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56566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282A6A4B-1E6A-547E-05FC-314B84CDB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d5260bdd85_0_256:notes">
            <a:extLst>
              <a:ext uri="{FF2B5EF4-FFF2-40B4-BE49-F238E27FC236}">
                <a16:creationId xmlns:a16="http://schemas.microsoft.com/office/drawing/2014/main" id="{A135B7FF-51C8-5848-39D7-143E4078BF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d5260bdd85_0_256:notes">
            <a:extLst>
              <a:ext uri="{FF2B5EF4-FFF2-40B4-BE49-F238E27FC236}">
                <a16:creationId xmlns:a16="http://schemas.microsoft.com/office/drawing/2014/main" id="{31E99027-48F6-54A6-EC4A-B7726AF935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56050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>
          <a:extLst>
            <a:ext uri="{FF2B5EF4-FFF2-40B4-BE49-F238E27FC236}">
              <a16:creationId xmlns:a16="http://schemas.microsoft.com/office/drawing/2014/main" id="{13F76AEF-9909-C389-EC80-E7EE98B1F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54dda1946d_6_332:notes">
            <a:extLst>
              <a:ext uri="{FF2B5EF4-FFF2-40B4-BE49-F238E27FC236}">
                <a16:creationId xmlns:a16="http://schemas.microsoft.com/office/drawing/2014/main" id="{5BFD844E-3A24-996B-5124-16D2715F43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54dda1946d_6_332:notes">
            <a:extLst>
              <a:ext uri="{FF2B5EF4-FFF2-40B4-BE49-F238E27FC236}">
                <a16:creationId xmlns:a16="http://schemas.microsoft.com/office/drawing/2014/main" id="{F3B75189-C5BD-3877-34D9-19B516E6DD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32950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8">
          <a:extLst>
            <a:ext uri="{FF2B5EF4-FFF2-40B4-BE49-F238E27FC236}">
              <a16:creationId xmlns:a16="http://schemas.microsoft.com/office/drawing/2014/main" id="{E6AD798D-995D-D22D-0347-BB89C9572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g54dda1946d_4_2701:notes">
            <a:extLst>
              <a:ext uri="{FF2B5EF4-FFF2-40B4-BE49-F238E27FC236}">
                <a16:creationId xmlns:a16="http://schemas.microsoft.com/office/drawing/2014/main" id="{5BCB3F69-0083-5EC3-FC89-5778F95932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54dda1946d_4_2701:notes">
            <a:extLst>
              <a:ext uri="{FF2B5EF4-FFF2-40B4-BE49-F238E27FC236}">
                <a16:creationId xmlns:a16="http://schemas.microsoft.com/office/drawing/2014/main" id="{E9525DBF-2392-3810-CA19-34C425B45B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28532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8">
          <a:extLst>
            <a:ext uri="{FF2B5EF4-FFF2-40B4-BE49-F238E27FC236}">
              <a16:creationId xmlns:a16="http://schemas.microsoft.com/office/drawing/2014/main" id="{B797D983-7FD9-5FAE-F09E-DF11E2546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g54dda1946d_4_2701:notes">
            <a:extLst>
              <a:ext uri="{FF2B5EF4-FFF2-40B4-BE49-F238E27FC236}">
                <a16:creationId xmlns:a16="http://schemas.microsoft.com/office/drawing/2014/main" id="{C66D2C54-7592-1006-6117-5AA133D4A4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54dda1946d_4_2701:notes">
            <a:extLst>
              <a:ext uri="{FF2B5EF4-FFF2-40B4-BE49-F238E27FC236}">
                <a16:creationId xmlns:a16="http://schemas.microsoft.com/office/drawing/2014/main" id="{CA7926A4-4017-EAB6-A78F-672E13E411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43712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8">
          <a:extLst>
            <a:ext uri="{FF2B5EF4-FFF2-40B4-BE49-F238E27FC236}">
              <a16:creationId xmlns:a16="http://schemas.microsoft.com/office/drawing/2014/main" id="{B797D983-7FD9-5FAE-F09E-DF11E2546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g54dda1946d_4_2701:notes">
            <a:extLst>
              <a:ext uri="{FF2B5EF4-FFF2-40B4-BE49-F238E27FC236}">
                <a16:creationId xmlns:a16="http://schemas.microsoft.com/office/drawing/2014/main" id="{C66D2C54-7592-1006-6117-5AA133D4A4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0" name="Google Shape;1420;g54dda1946d_4_2701:notes">
            <a:extLst>
              <a:ext uri="{FF2B5EF4-FFF2-40B4-BE49-F238E27FC236}">
                <a16:creationId xmlns:a16="http://schemas.microsoft.com/office/drawing/2014/main" id="{CA7926A4-4017-EAB6-A78F-672E13E411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0829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4688" y="1218425"/>
            <a:ext cx="4393800" cy="20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4688" y="3371350"/>
            <a:ext cx="4393800" cy="510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237106" y="227144"/>
            <a:ext cx="952222" cy="319917"/>
            <a:chOff x="1608712" y="575096"/>
            <a:chExt cx="675431" cy="226924"/>
          </a:xfrm>
        </p:grpSpPr>
        <p:sp>
          <p:nvSpPr>
            <p:cNvPr id="12" name="Google Shape;12;p2"/>
            <p:cNvSpPr/>
            <p:nvPr/>
          </p:nvSpPr>
          <p:spPr>
            <a:xfrm>
              <a:off x="1608712" y="575096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768398" y="740131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763436" y="575096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923122" y="740131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907840" y="575096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067525" y="740131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062564" y="575096"/>
              <a:ext cx="61893" cy="61889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222250" y="740131"/>
              <a:ext cx="61893" cy="61889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6"/>
          <p:cNvGrpSpPr/>
          <p:nvPr/>
        </p:nvGrpSpPr>
        <p:grpSpPr>
          <a:xfrm>
            <a:off x="-654799" y="-864825"/>
            <a:ext cx="11188038" cy="11341664"/>
            <a:chOff x="-654799" y="-864825"/>
            <a:chExt cx="11188038" cy="11341664"/>
          </a:xfrm>
        </p:grpSpPr>
        <p:sp>
          <p:nvSpPr>
            <p:cNvPr id="75" name="Google Shape;75;p6"/>
            <p:cNvSpPr/>
            <p:nvPr/>
          </p:nvSpPr>
          <p:spPr>
            <a:xfrm>
              <a:off x="-654799" y="-864825"/>
              <a:ext cx="1493084" cy="1493084"/>
            </a:xfrm>
            <a:custGeom>
              <a:avLst/>
              <a:gdLst/>
              <a:ahLst/>
              <a:cxnLst/>
              <a:rect l="l" t="t" r="r" b="b"/>
              <a:pathLst>
                <a:path w="350901" h="350901" extrusionOk="0">
                  <a:moveTo>
                    <a:pt x="350901" y="175451"/>
                  </a:moveTo>
                  <a:cubicBezTo>
                    <a:pt x="350901" y="272349"/>
                    <a:pt x="272349" y="350901"/>
                    <a:pt x="175450" y="350901"/>
                  </a:cubicBezTo>
                  <a:cubicBezTo>
                    <a:pt x="78552" y="350901"/>
                    <a:pt x="0" y="272349"/>
                    <a:pt x="0" y="175451"/>
                  </a:cubicBezTo>
                  <a:cubicBezTo>
                    <a:pt x="0" y="78552"/>
                    <a:pt x="78552" y="0"/>
                    <a:pt x="175450" y="0"/>
                  </a:cubicBezTo>
                  <a:cubicBezTo>
                    <a:pt x="272349" y="0"/>
                    <a:pt x="350901" y="78552"/>
                    <a:pt x="350901" y="1754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6"/>
            <p:cNvSpPr/>
            <p:nvPr/>
          </p:nvSpPr>
          <p:spPr>
            <a:xfrm>
              <a:off x="4803026" y="4746626"/>
              <a:ext cx="5730213" cy="5730213"/>
            </a:xfrm>
            <a:custGeom>
              <a:avLst/>
              <a:gdLst/>
              <a:ahLst/>
              <a:cxnLst/>
              <a:rect l="l" t="t" r="r" b="b"/>
              <a:pathLst>
                <a:path w="350901" h="350901" extrusionOk="0">
                  <a:moveTo>
                    <a:pt x="350901" y="175451"/>
                  </a:moveTo>
                  <a:cubicBezTo>
                    <a:pt x="350901" y="272349"/>
                    <a:pt x="272349" y="350901"/>
                    <a:pt x="175450" y="350901"/>
                  </a:cubicBezTo>
                  <a:cubicBezTo>
                    <a:pt x="78552" y="350901"/>
                    <a:pt x="0" y="272349"/>
                    <a:pt x="0" y="175451"/>
                  </a:cubicBezTo>
                  <a:cubicBezTo>
                    <a:pt x="0" y="78552"/>
                    <a:pt x="78552" y="0"/>
                    <a:pt x="175450" y="0"/>
                  </a:cubicBezTo>
                  <a:cubicBezTo>
                    <a:pt x="272349" y="0"/>
                    <a:pt x="350901" y="78552"/>
                    <a:pt x="350901" y="1754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" name="Google Shape;7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8" name="Google Shape;78;p6"/>
          <p:cNvGrpSpPr/>
          <p:nvPr/>
        </p:nvGrpSpPr>
        <p:grpSpPr>
          <a:xfrm rot="5400000">
            <a:off x="488933" y="4471054"/>
            <a:ext cx="249523" cy="820121"/>
            <a:chOff x="72832" y="1247500"/>
            <a:chExt cx="347865" cy="1143344"/>
          </a:xfrm>
        </p:grpSpPr>
        <p:sp>
          <p:nvSpPr>
            <p:cNvPr id="79" name="Google Shape;79;p6"/>
            <p:cNvSpPr/>
            <p:nvPr/>
          </p:nvSpPr>
          <p:spPr>
            <a:xfrm>
              <a:off x="72832" y="1247500"/>
              <a:ext cx="99314" cy="9934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811"/>
                  </a:moveTo>
                  <a:cubicBezTo>
                    <a:pt x="97137" y="73631"/>
                    <a:pt x="76182" y="94567"/>
                    <a:pt x="50400" y="94567"/>
                  </a:cubicBezTo>
                  <a:cubicBezTo>
                    <a:pt x="24556" y="94567"/>
                    <a:pt x="3664" y="73631"/>
                    <a:pt x="3664" y="47811"/>
                  </a:cubicBezTo>
                  <a:cubicBezTo>
                    <a:pt x="3664" y="21992"/>
                    <a:pt x="24556" y="1063"/>
                    <a:pt x="50400" y="1063"/>
                  </a:cubicBezTo>
                  <a:cubicBezTo>
                    <a:pt x="76182" y="1063"/>
                    <a:pt x="97137" y="21992"/>
                    <a:pt x="97137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6"/>
            <p:cNvSpPr/>
            <p:nvPr/>
          </p:nvSpPr>
          <p:spPr>
            <a:xfrm>
              <a:off x="72832" y="1512641"/>
              <a:ext cx="99314" cy="9934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936"/>
                  </a:moveTo>
                  <a:cubicBezTo>
                    <a:pt x="97137" y="73755"/>
                    <a:pt x="76182" y="94691"/>
                    <a:pt x="50400" y="94691"/>
                  </a:cubicBezTo>
                  <a:cubicBezTo>
                    <a:pt x="24556" y="94691"/>
                    <a:pt x="3664" y="73755"/>
                    <a:pt x="3664" y="47936"/>
                  </a:cubicBezTo>
                  <a:cubicBezTo>
                    <a:pt x="3664" y="22117"/>
                    <a:pt x="24556" y="1187"/>
                    <a:pt x="50400" y="1187"/>
                  </a:cubicBezTo>
                  <a:cubicBezTo>
                    <a:pt x="76182" y="1187"/>
                    <a:pt x="97137" y="22117"/>
                    <a:pt x="97137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321384" y="1512650"/>
              <a:ext cx="99313" cy="9934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811"/>
                  </a:moveTo>
                  <a:cubicBezTo>
                    <a:pt x="97253" y="73631"/>
                    <a:pt x="76361" y="94567"/>
                    <a:pt x="50517" y="94567"/>
                  </a:cubicBezTo>
                  <a:cubicBezTo>
                    <a:pt x="24736" y="94567"/>
                    <a:pt x="3781" y="73631"/>
                    <a:pt x="3781" y="47811"/>
                  </a:cubicBezTo>
                  <a:cubicBezTo>
                    <a:pt x="3781" y="21992"/>
                    <a:pt x="24736" y="1063"/>
                    <a:pt x="50517" y="1063"/>
                  </a:cubicBezTo>
                  <a:cubicBezTo>
                    <a:pt x="76361" y="1063"/>
                    <a:pt x="97253" y="21992"/>
                    <a:pt x="97253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321384" y="1777791"/>
              <a:ext cx="99313" cy="9934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936"/>
                  </a:moveTo>
                  <a:cubicBezTo>
                    <a:pt x="97253" y="73755"/>
                    <a:pt x="76361" y="94691"/>
                    <a:pt x="50517" y="94691"/>
                  </a:cubicBezTo>
                  <a:cubicBezTo>
                    <a:pt x="24736" y="94691"/>
                    <a:pt x="3781" y="73755"/>
                    <a:pt x="3781" y="47936"/>
                  </a:cubicBezTo>
                  <a:cubicBezTo>
                    <a:pt x="3781" y="22117"/>
                    <a:pt x="24736" y="1187"/>
                    <a:pt x="50517" y="1187"/>
                  </a:cubicBezTo>
                  <a:cubicBezTo>
                    <a:pt x="76361" y="1187"/>
                    <a:pt x="97253" y="22117"/>
                    <a:pt x="97253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6"/>
            <p:cNvSpPr/>
            <p:nvPr/>
          </p:nvSpPr>
          <p:spPr>
            <a:xfrm>
              <a:off x="72832" y="1761206"/>
              <a:ext cx="99314" cy="9934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059"/>
                  </a:moveTo>
                  <a:cubicBezTo>
                    <a:pt x="97137" y="73878"/>
                    <a:pt x="76182" y="94807"/>
                    <a:pt x="50400" y="94807"/>
                  </a:cubicBezTo>
                  <a:cubicBezTo>
                    <a:pt x="24556" y="94807"/>
                    <a:pt x="3664" y="73878"/>
                    <a:pt x="3664" y="48059"/>
                  </a:cubicBezTo>
                  <a:cubicBezTo>
                    <a:pt x="3664" y="22240"/>
                    <a:pt x="24556" y="1304"/>
                    <a:pt x="50400" y="1304"/>
                  </a:cubicBezTo>
                  <a:cubicBezTo>
                    <a:pt x="76182" y="1304"/>
                    <a:pt x="97137" y="22240"/>
                    <a:pt x="97137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72832" y="2026347"/>
              <a:ext cx="99314" cy="9934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183"/>
                  </a:moveTo>
                  <a:cubicBezTo>
                    <a:pt x="97137" y="74002"/>
                    <a:pt x="76182" y="94932"/>
                    <a:pt x="50400" y="94932"/>
                  </a:cubicBezTo>
                  <a:cubicBezTo>
                    <a:pt x="24556" y="94932"/>
                    <a:pt x="3664" y="74002"/>
                    <a:pt x="3664" y="48183"/>
                  </a:cubicBezTo>
                  <a:cubicBezTo>
                    <a:pt x="3664" y="22364"/>
                    <a:pt x="24556" y="1428"/>
                    <a:pt x="50400" y="1428"/>
                  </a:cubicBezTo>
                  <a:cubicBezTo>
                    <a:pt x="76182" y="1428"/>
                    <a:pt x="97137" y="22364"/>
                    <a:pt x="97137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321384" y="2026356"/>
              <a:ext cx="99313" cy="9934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059"/>
                  </a:moveTo>
                  <a:cubicBezTo>
                    <a:pt x="97253" y="73878"/>
                    <a:pt x="76361" y="94807"/>
                    <a:pt x="50517" y="94807"/>
                  </a:cubicBezTo>
                  <a:cubicBezTo>
                    <a:pt x="24736" y="94807"/>
                    <a:pt x="3781" y="73878"/>
                    <a:pt x="3781" y="48059"/>
                  </a:cubicBezTo>
                  <a:cubicBezTo>
                    <a:pt x="3781" y="22240"/>
                    <a:pt x="24736" y="1304"/>
                    <a:pt x="50517" y="1304"/>
                  </a:cubicBezTo>
                  <a:cubicBezTo>
                    <a:pt x="76361" y="1304"/>
                    <a:pt x="97253" y="22240"/>
                    <a:pt x="97253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321384" y="2291497"/>
              <a:ext cx="99313" cy="9934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183"/>
                  </a:moveTo>
                  <a:cubicBezTo>
                    <a:pt x="97253" y="74002"/>
                    <a:pt x="76361" y="94932"/>
                    <a:pt x="50517" y="94932"/>
                  </a:cubicBezTo>
                  <a:cubicBezTo>
                    <a:pt x="24736" y="94932"/>
                    <a:pt x="3781" y="74002"/>
                    <a:pt x="3781" y="48183"/>
                  </a:cubicBezTo>
                  <a:cubicBezTo>
                    <a:pt x="3781" y="22364"/>
                    <a:pt x="24736" y="1428"/>
                    <a:pt x="50517" y="1428"/>
                  </a:cubicBezTo>
                  <a:cubicBezTo>
                    <a:pt x="76361" y="1428"/>
                    <a:pt x="97253" y="22364"/>
                    <a:pt x="97253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6"/>
          <p:cNvGrpSpPr/>
          <p:nvPr/>
        </p:nvGrpSpPr>
        <p:grpSpPr>
          <a:xfrm>
            <a:off x="8168613" y="-118283"/>
            <a:ext cx="1169941" cy="1332046"/>
            <a:chOff x="7853024" y="50098"/>
            <a:chExt cx="1169941" cy="1332046"/>
          </a:xfrm>
        </p:grpSpPr>
        <p:sp>
          <p:nvSpPr>
            <p:cNvPr id="88" name="Google Shape;88;p6"/>
            <p:cNvSpPr/>
            <p:nvPr/>
          </p:nvSpPr>
          <p:spPr>
            <a:xfrm>
              <a:off x="8845882" y="80603"/>
              <a:ext cx="177082" cy="17708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8272916" y="1062358"/>
              <a:ext cx="319786" cy="319786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7853024" y="50098"/>
              <a:ext cx="139460" cy="13946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8430777" y="480475"/>
              <a:ext cx="234164" cy="23416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8864699" y="992423"/>
              <a:ext cx="139460" cy="13946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"/>
          <p:cNvSpPr/>
          <p:nvPr/>
        </p:nvSpPr>
        <p:spPr>
          <a:xfrm rot="10800000">
            <a:off x="-215679" y="3278244"/>
            <a:ext cx="2707416" cy="2703290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7"/>
          <p:cNvSpPr/>
          <p:nvPr/>
        </p:nvSpPr>
        <p:spPr>
          <a:xfrm rot="10800000">
            <a:off x="7571428" y="-344651"/>
            <a:ext cx="2069345" cy="2066251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7"/>
          <p:cNvGrpSpPr/>
          <p:nvPr/>
        </p:nvGrpSpPr>
        <p:grpSpPr>
          <a:xfrm>
            <a:off x="-433814" y="4179082"/>
            <a:ext cx="727117" cy="770735"/>
            <a:chOff x="5137170" y="1563182"/>
            <a:chExt cx="584358" cy="619462"/>
          </a:xfrm>
        </p:grpSpPr>
        <p:sp>
          <p:nvSpPr>
            <p:cNvPr id="99" name="Google Shape;99;p7"/>
            <p:cNvSpPr/>
            <p:nvPr/>
          </p:nvSpPr>
          <p:spPr>
            <a:xfrm>
              <a:off x="5137170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811"/>
                  </a:moveTo>
                  <a:cubicBezTo>
                    <a:pt x="96911" y="73631"/>
                    <a:pt x="75956" y="94567"/>
                    <a:pt x="50175" y="94567"/>
                  </a:cubicBezTo>
                  <a:cubicBezTo>
                    <a:pt x="24330" y="94567"/>
                    <a:pt x="3439" y="73631"/>
                    <a:pt x="3439" y="47811"/>
                  </a:cubicBezTo>
                  <a:cubicBezTo>
                    <a:pt x="3439" y="21992"/>
                    <a:pt x="24330" y="1063"/>
                    <a:pt x="50175" y="1063"/>
                  </a:cubicBezTo>
                  <a:cubicBezTo>
                    <a:pt x="75956" y="1063"/>
                    <a:pt x="96911" y="21992"/>
                    <a:pt x="96911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7"/>
            <p:cNvSpPr/>
            <p:nvPr/>
          </p:nvSpPr>
          <p:spPr>
            <a:xfrm>
              <a:off x="5137170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936"/>
                  </a:moveTo>
                  <a:cubicBezTo>
                    <a:pt x="96911" y="73755"/>
                    <a:pt x="75956" y="94691"/>
                    <a:pt x="50175" y="94691"/>
                  </a:cubicBezTo>
                  <a:cubicBezTo>
                    <a:pt x="24330" y="94691"/>
                    <a:pt x="3439" y="73755"/>
                    <a:pt x="3439" y="47936"/>
                  </a:cubicBezTo>
                  <a:cubicBezTo>
                    <a:pt x="3439" y="22117"/>
                    <a:pt x="24330" y="1187"/>
                    <a:pt x="50175" y="1187"/>
                  </a:cubicBezTo>
                  <a:cubicBezTo>
                    <a:pt x="75956" y="1187"/>
                    <a:pt x="96911" y="22117"/>
                    <a:pt x="96911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5312477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811"/>
                  </a:moveTo>
                  <a:cubicBezTo>
                    <a:pt x="97028" y="73631"/>
                    <a:pt x="76137" y="94567"/>
                    <a:pt x="50292" y="94567"/>
                  </a:cubicBezTo>
                  <a:cubicBezTo>
                    <a:pt x="24447" y="94567"/>
                    <a:pt x="3556" y="73631"/>
                    <a:pt x="3556" y="47811"/>
                  </a:cubicBezTo>
                  <a:cubicBezTo>
                    <a:pt x="3556" y="21992"/>
                    <a:pt x="24447" y="1063"/>
                    <a:pt x="50292" y="1063"/>
                  </a:cubicBezTo>
                  <a:cubicBezTo>
                    <a:pt x="76137" y="1063"/>
                    <a:pt x="97028" y="21992"/>
                    <a:pt x="97028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5312477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936"/>
                  </a:moveTo>
                  <a:cubicBezTo>
                    <a:pt x="97028" y="73755"/>
                    <a:pt x="76137" y="94691"/>
                    <a:pt x="50292" y="94691"/>
                  </a:cubicBezTo>
                  <a:cubicBezTo>
                    <a:pt x="24447" y="94691"/>
                    <a:pt x="3556" y="73755"/>
                    <a:pt x="3556" y="47936"/>
                  </a:cubicBezTo>
                  <a:cubicBezTo>
                    <a:pt x="3556" y="22117"/>
                    <a:pt x="24447" y="1187"/>
                    <a:pt x="50292" y="1187"/>
                  </a:cubicBezTo>
                  <a:cubicBezTo>
                    <a:pt x="76137" y="1187"/>
                    <a:pt x="97028" y="22117"/>
                    <a:pt x="97028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5476117" y="1563182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811"/>
                  </a:moveTo>
                  <a:cubicBezTo>
                    <a:pt x="97137" y="73631"/>
                    <a:pt x="76182" y="94567"/>
                    <a:pt x="50400" y="94567"/>
                  </a:cubicBezTo>
                  <a:cubicBezTo>
                    <a:pt x="24556" y="94567"/>
                    <a:pt x="3664" y="73631"/>
                    <a:pt x="3664" y="47811"/>
                  </a:cubicBezTo>
                  <a:cubicBezTo>
                    <a:pt x="3664" y="21992"/>
                    <a:pt x="24556" y="1063"/>
                    <a:pt x="50400" y="1063"/>
                  </a:cubicBezTo>
                  <a:cubicBezTo>
                    <a:pt x="76182" y="1063"/>
                    <a:pt x="97137" y="21992"/>
                    <a:pt x="97137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7"/>
            <p:cNvSpPr/>
            <p:nvPr/>
          </p:nvSpPr>
          <p:spPr>
            <a:xfrm>
              <a:off x="5476117" y="1750191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936"/>
                  </a:moveTo>
                  <a:cubicBezTo>
                    <a:pt x="97137" y="73755"/>
                    <a:pt x="76182" y="94691"/>
                    <a:pt x="50400" y="94691"/>
                  </a:cubicBezTo>
                  <a:cubicBezTo>
                    <a:pt x="24556" y="94691"/>
                    <a:pt x="3664" y="73755"/>
                    <a:pt x="3664" y="47936"/>
                  </a:cubicBezTo>
                  <a:cubicBezTo>
                    <a:pt x="3664" y="22117"/>
                    <a:pt x="24556" y="1187"/>
                    <a:pt x="50400" y="1187"/>
                  </a:cubicBezTo>
                  <a:cubicBezTo>
                    <a:pt x="76182" y="1187"/>
                    <a:pt x="97137" y="22117"/>
                    <a:pt x="97137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5651425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811"/>
                  </a:moveTo>
                  <a:cubicBezTo>
                    <a:pt x="97253" y="73631"/>
                    <a:pt x="76361" y="94567"/>
                    <a:pt x="50517" y="94567"/>
                  </a:cubicBezTo>
                  <a:cubicBezTo>
                    <a:pt x="24736" y="94567"/>
                    <a:pt x="3781" y="73631"/>
                    <a:pt x="3781" y="47811"/>
                  </a:cubicBezTo>
                  <a:cubicBezTo>
                    <a:pt x="3781" y="21992"/>
                    <a:pt x="24736" y="1063"/>
                    <a:pt x="50517" y="1063"/>
                  </a:cubicBezTo>
                  <a:cubicBezTo>
                    <a:pt x="76361" y="1063"/>
                    <a:pt x="97253" y="21992"/>
                    <a:pt x="97253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5651425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936"/>
                  </a:moveTo>
                  <a:cubicBezTo>
                    <a:pt x="97253" y="73755"/>
                    <a:pt x="76361" y="94691"/>
                    <a:pt x="50517" y="94691"/>
                  </a:cubicBezTo>
                  <a:cubicBezTo>
                    <a:pt x="24736" y="94691"/>
                    <a:pt x="3781" y="73755"/>
                    <a:pt x="3781" y="47936"/>
                  </a:cubicBezTo>
                  <a:cubicBezTo>
                    <a:pt x="3781" y="22117"/>
                    <a:pt x="24736" y="1187"/>
                    <a:pt x="50517" y="1187"/>
                  </a:cubicBezTo>
                  <a:cubicBezTo>
                    <a:pt x="76361" y="1187"/>
                    <a:pt x="97253" y="22117"/>
                    <a:pt x="97253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5137170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059"/>
                  </a:moveTo>
                  <a:cubicBezTo>
                    <a:pt x="96911" y="73878"/>
                    <a:pt x="75956" y="94807"/>
                    <a:pt x="50175" y="94807"/>
                  </a:cubicBezTo>
                  <a:cubicBezTo>
                    <a:pt x="24330" y="94807"/>
                    <a:pt x="3439" y="73878"/>
                    <a:pt x="3439" y="48059"/>
                  </a:cubicBezTo>
                  <a:cubicBezTo>
                    <a:pt x="3439" y="22240"/>
                    <a:pt x="24330" y="1304"/>
                    <a:pt x="50175" y="1304"/>
                  </a:cubicBezTo>
                  <a:cubicBezTo>
                    <a:pt x="75956" y="1304"/>
                    <a:pt x="96911" y="22240"/>
                    <a:pt x="96911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5137170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183"/>
                  </a:moveTo>
                  <a:cubicBezTo>
                    <a:pt x="96911" y="74002"/>
                    <a:pt x="75956" y="94932"/>
                    <a:pt x="50175" y="94932"/>
                  </a:cubicBezTo>
                  <a:cubicBezTo>
                    <a:pt x="24330" y="94932"/>
                    <a:pt x="3439" y="74002"/>
                    <a:pt x="3439" y="48183"/>
                  </a:cubicBezTo>
                  <a:cubicBezTo>
                    <a:pt x="3439" y="22364"/>
                    <a:pt x="24330" y="1428"/>
                    <a:pt x="50175" y="1428"/>
                  </a:cubicBezTo>
                  <a:cubicBezTo>
                    <a:pt x="75956" y="1428"/>
                    <a:pt x="96911" y="22364"/>
                    <a:pt x="96911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5312477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059"/>
                  </a:moveTo>
                  <a:cubicBezTo>
                    <a:pt x="97028" y="73878"/>
                    <a:pt x="76137" y="94807"/>
                    <a:pt x="50292" y="94807"/>
                  </a:cubicBezTo>
                  <a:cubicBezTo>
                    <a:pt x="24447" y="94807"/>
                    <a:pt x="3556" y="73878"/>
                    <a:pt x="3556" y="48059"/>
                  </a:cubicBezTo>
                  <a:cubicBezTo>
                    <a:pt x="3556" y="22240"/>
                    <a:pt x="24447" y="1304"/>
                    <a:pt x="50292" y="1304"/>
                  </a:cubicBezTo>
                  <a:cubicBezTo>
                    <a:pt x="76137" y="1304"/>
                    <a:pt x="97028" y="22240"/>
                    <a:pt x="97028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5312477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183"/>
                  </a:moveTo>
                  <a:cubicBezTo>
                    <a:pt x="97028" y="74002"/>
                    <a:pt x="76137" y="94932"/>
                    <a:pt x="50292" y="94932"/>
                  </a:cubicBezTo>
                  <a:cubicBezTo>
                    <a:pt x="24447" y="94932"/>
                    <a:pt x="3556" y="74002"/>
                    <a:pt x="3556" y="48183"/>
                  </a:cubicBezTo>
                  <a:cubicBezTo>
                    <a:pt x="3556" y="22364"/>
                    <a:pt x="24447" y="1428"/>
                    <a:pt x="50292" y="1428"/>
                  </a:cubicBezTo>
                  <a:cubicBezTo>
                    <a:pt x="76137" y="1428"/>
                    <a:pt x="97028" y="22364"/>
                    <a:pt x="97028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7"/>
            <p:cNvSpPr/>
            <p:nvPr/>
          </p:nvSpPr>
          <p:spPr>
            <a:xfrm>
              <a:off x="5476117" y="1925509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059"/>
                  </a:moveTo>
                  <a:cubicBezTo>
                    <a:pt x="97137" y="73878"/>
                    <a:pt x="76182" y="94807"/>
                    <a:pt x="50400" y="94807"/>
                  </a:cubicBezTo>
                  <a:cubicBezTo>
                    <a:pt x="24556" y="94807"/>
                    <a:pt x="3664" y="73878"/>
                    <a:pt x="3664" y="48059"/>
                  </a:cubicBezTo>
                  <a:cubicBezTo>
                    <a:pt x="3664" y="22240"/>
                    <a:pt x="24556" y="1304"/>
                    <a:pt x="50400" y="1304"/>
                  </a:cubicBezTo>
                  <a:cubicBezTo>
                    <a:pt x="76182" y="1304"/>
                    <a:pt x="97137" y="22240"/>
                    <a:pt x="97137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5476117" y="2112518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183"/>
                  </a:moveTo>
                  <a:cubicBezTo>
                    <a:pt x="97137" y="74002"/>
                    <a:pt x="76182" y="94932"/>
                    <a:pt x="50400" y="94932"/>
                  </a:cubicBezTo>
                  <a:cubicBezTo>
                    <a:pt x="24556" y="94932"/>
                    <a:pt x="3664" y="74002"/>
                    <a:pt x="3664" y="48183"/>
                  </a:cubicBezTo>
                  <a:cubicBezTo>
                    <a:pt x="3664" y="22364"/>
                    <a:pt x="24556" y="1428"/>
                    <a:pt x="50400" y="1428"/>
                  </a:cubicBezTo>
                  <a:cubicBezTo>
                    <a:pt x="76182" y="1428"/>
                    <a:pt x="97137" y="22364"/>
                    <a:pt x="97137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5651425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059"/>
                  </a:moveTo>
                  <a:cubicBezTo>
                    <a:pt x="97253" y="73878"/>
                    <a:pt x="76361" y="94807"/>
                    <a:pt x="50517" y="94807"/>
                  </a:cubicBezTo>
                  <a:cubicBezTo>
                    <a:pt x="24736" y="94807"/>
                    <a:pt x="3781" y="73878"/>
                    <a:pt x="3781" y="48059"/>
                  </a:cubicBezTo>
                  <a:cubicBezTo>
                    <a:pt x="3781" y="22240"/>
                    <a:pt x="24736" y="1304"/>
                    <a:pt x="50517" y="1304"/>
                  </a:cubicBezTo>
                  <a:cubicBezTo>
                    <a:pt x="76361" y="1304"/>
                    <a:pt x="97253" y="22240"/>
                    <a:pt x="97253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5651425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183"/>
                  </a:moveTo>
                  <a:cubicBezTo>
                    <a:pt x="97253" y="74002"/>
                    <a:pt x="76361" y="94932"/>
                    <a:pt x="50517" y="94932"/>
                  </a:cubicBezTo>
                  <a:cubicBezTo>
                    <a:pt x="24736" y="94932"/>
                    <a:pt x="3781" y="74002"/>
                    <a:pt x="3781" y="48183"/>
                  </a:cubicBezTo>
                  <a:cubicBezTo>
                    <a:pt x="3781" y="22364"/>
                    <a:pt x="24736" y="1428"/>
                    <a:pt x="50517" y="1428"/>
                  </a:cubicBezTo>
                  <a:cubicBezTo>
                    <a:pt x="76361" y="1428"/>
                    <a:pt x="97253" y="22364"/>
                    <a:pt x="97253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5" name="Google Shape;115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7"/>
          <p:cNvSpPr txBox="1">
            <a:spLocks noGrp="1"/>
          </p:cNvSpPr>
          <p:nvPr>
            <p:ph type="subTitle" idx="1"/>
          </p:nvPr>
        </p:nvSpPr>
        <p:spPr>
          <a:xfrm>
            <a:off x="713225" y="1721600"/>
            <a:ext cx="4125600" cy="21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Open Sans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"/>
          <p:cNvSpPr txBox="1">
            <a:spLocks noGrp="1"/>
          </p:cNvSpPr>
          <p:nvPr>
            <p:ph type="title"/>
          </p:nvPr>
        </p:nvSpPr>
        <p:spPr>
          <a:xfrm>
            <a:off x="1829650" y="2360850"/>
            <a:ext cx="5484900" cy="109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8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9"/>
          <p:cNvSpPr txBox="1">
            <a:spLocks noGrp="1"/>
          </p:cNvSpPr>
          <p:nvPr>
            <p:ph type="subTitle" idx="1"/>
          </p:nvPr>
        </p:nvSpPr>
        <p:spPr>
          <a:xfrm>
            <a:off x="1829736" y="3478775"/>
            <a:ext cx="5484900" cy="7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122" name="Google Shape;122;p9"/>
          <p:cNvGrpSpPr/>
          <p:nvPr/>
        </p:nvGrpSpPr>
        <p:grpSpPr>
          <a:xfrm>
            <a:off x="219773" y="155417"/>
            <a:ext cx="8704036" cy="4882799"/>
            <a:chOff x="219773" y="155417"/>
            <a:chExt cx="8704036" cy="4882799"/>
          </a:xfrm>
        </p:grpSpPr>
        <p:sp>
          <p:nvSpPr>
            <p:cNvPr id="123" name="Google Shape;123;p9"/>
            <p:cNvSpPr/>
            <p:nvPr/>
          </p:nvSpPr>
          <p:spPr>
            <a:xfrm>
              <a:off x="219773" y="4105750"/>
              <a:ext cx="322380" cy="32238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860452" y="4390212"/>
              <a:ext cx="648004" cy="64800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5" name="Google Shape;125;p9"/>
            <p:cNvGrpSpPr/>
            <p:nvPr/>
          </p:nvGrpSpPr>
          <p:grpSpPr>
            <a:xfrm>
              <a:off x="7675170" y="155417"/>
              <a:ext cx="1248639" cy="1070179"/>
              <a:chOff x="7822623" y="155427"/>
              <a:chExt cx="1101481" cy="944053"/>
            </a:xfrm>
          </p:grpSpPr>
          <p:sp>
            <p:nvSpPr>
              <p:cNvPr id="126" name="Google Shape;126;p9"/>
              <p:cNvSpPr/>
              <p:nvPr/>
            </p:nvSpPr>
            <p:spPr>
              <a:xfrm>
                <a:off x="7822623" y="224901"/>
                <a:ext cx="158271" cy="158271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7" name="Google Shape;127;p9"/>
              <p:cNvGrpSpPr/>
              <p:nvPr/>
            </p:nvGrpSpPr>
            <p:grpSpPr>
              <a:xfrm>
                <a:off x="8290363" y="155427"/>
                <a:ext cx="633741" cy="944053"/>
                <a:chOff x="3824813" y="593365"/>
                <a:chExt cx="633741" cy="944053"/>
              </a:xfrm>
            </p:grpSpPr>
            <p:sp>
              <p:nvSpPr>
                <p:cNvPr id="128" name="Google Shape;128;p9"/>
                <p:cNvSpPr/>
                <p:nvPr/>
              </p:nvSpPr>
              <p:spPr>
                <a:xfrm>
                  <a:off x="4230877" y="593365"/>
                  <a:ext cx="227677" cy="2276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461" h="259461" extrusionOk="0">
                      <a:moveTo>
                        <a:pt x="259461" y="87687"/>
                      </a:moveTo>
                      <a:lnTo>
                        <a:pt x="171774" y="87687"/>
                      </a:lnTo>
                      <a:lnTo>
                        <a:pt x="171774" y="0"/>
                      </a:lnTo>
                      <a:lnTo>
                        <a:pt x="87687" y="0"/>
                      </a:lnTo>
                      <a:lnTo>
                        <a:pt x="87687" y="87687"/>
                      </a:lnTo>
                      <a:lnTo>
                        <a:pt x="0" y="87687"/>
                      </a:lnTo>
                      <a:lnTo>
                        <a:pt x="0" y="171774"/>
                      </a:lnTo>
                      <a:lnTo>
                        <a:pt x="87687" y="171774"/>
                      </a:lnTo>
                      <a:lnTo>
                        <a:pt x="87687" y="259461"/>
                      </a:lnTo>
                      <a:lnTo>
                        <a:pt x="171774" y="259461"/>
                      </a:lnTo>
                      <a:lnTo>
                        <a:pt x="171774" y="171774"/>
                      </a:lnTo>
                      <a:lnTo>
                        <a:pt x="259461" y="171774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" name="Google Shape;129;p9"/>
                <p:cNvSpPr/>
                <p:nvPr/>
              </p:nvSpPr>
              <p:spPr>
                <a:xfrm>
                  <a:off x="3824813" y="1131361"/>
                  <a:ext cx="406056" cy="4060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461" h="259461" extrusionOk="0">
                      <a:moveTo>
                        <a:pt x="259461" y="87687"/>
                      </a:moveTo>
                      <a:lnTo>
                        <a:pt x="171774" y="87687"/>
                      </a:lnTo>
                      <a:lnTo>
                        <a:pt x="171774" y="0"/>
                      </a:lnTo>
                      <a:lnTo>
                        <a:pt x="87687" y="0"/>
                      </a:lnTo>
                      <a:lnTo>
                        <a:pt x="87687" y="87687"/>
                      </a:lnTo>
                      <a:lnTo>
                        <a:pt x="0" y="87687"/>
                      </a:lnTo>
                      <a:lnTo>
                        <a:pt x="0" y="171774"/>
                      </a:lnTo>
                      <a:lnTo>
                        <a:pt x="87687" y="171774"/>
                      </a:lnTo>
                      <a:lnTo>
                        <a:pt x="87687" y="259461"/>
                      </a:lnTo>
                      <a:lnTo>
                        <a:pt x="171774" y="259461"/>
                      </a:lnTo>
                      <a:lnTo>
                        <a:pt x="171774" y="171774"/>
                      </a:lnTo>
                      <a:lnTo>
                        <a:pt x="259461" y="1717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30" name="Google Shape;130;p9"/>
          <p:cNvGrpSpPr/>
          <p:nvPr/>
        </p:nvGrpSpPr>
        <p:grpSpPr>
          <a:xfrm>
            <a:off x="-1152398" y="-476038"/>
            <a:ext cx="12770497" cy="8499962"/>
            <a:chOff x="-1152398" y="-476038"/>
            <a:chExt cx="12770497" cy="8499962"/>
          </a:xfrm>
        </p:grpSpPr>
        <p:grpSp>
          <p:nvGrpSpPr>
            <p:cNvPr id="131" name="Google Shape;131;p9"/>
            <p:cNvGrpSpPr/>
            <p:nvPr/>
          </p:nvGrpSpPr>
          <p:grpSpPr>
            <a:xfrm>
              <a:off x="6956945" y="3616608"/>
              <a:ext cx="4661154" cy="4407317"/>
              <a:chOff x="6993020" y="3470033"/>
              <a:chExt cx="4661154" cy="4407317"/>
            </a:xfrm>
          </p:grpSpPr>
          <p:sp>
            <p:nvSpPr>
              <p:cNvPr id="132" name="Google Shape;132;p9"/>
              <p:cNvSpPr/>
              <p:nvPr/>
            </p:nvSpPr>
            <p:spPr>
              <a:xfrm>
                <a:off x="7246857" y="3470033"/>
                <a:ext cx="4407317" cy="4407317"/>
              </a:xfrm>
              <a:custGeom>
                <a:avLst/>
                <a:gdLst/>
                <a:ahLst/>
                <a:cxnLst/>
                <a:rect l="l" t="t" r="r" b="b"/>
                <a:pathLst>
                  <a:path w="350901" h="350901" extrusionOk="0">
                    <a:moveTo>
                      <a:pt x="350901" y="175451"/>
                    </a:moveTo>
                    <a:cubicBezTo>
                      <a:pt x="350901" y="272349"/>
                      <a:pt x="272349" y="350901"/>
                      <a:pt x="175450" y="350901"/>
                    </a:cubicBezTo>
                    <a:cubicBezTo>
                      <a:pt x="78552" y="350901"/>
                      <a:pt x="0" y="272349"/>
                      <a:pt x="0" y="175451"/>
                    </a:cubicBezTo>
                    <a:cubicBezTo>
                      <a:pt x="0" y="78552"/>
                      <a:pt x="78552" y="0"/>
                      <a:pt x="175450" y="0"/>
                    </a:cubicBezTo>
                    <a:cubicBezTo>
                      <a:pt x="272349" y="0"/>
                      <a:pt x="350901" y="78552"/>
                      <a:pt x="350901" y="1754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33" name="Google Shape;133;p9"/>
              <p:cNvGrpSpPr/>
              <p:nvPr/>
            </p:nvGrpSpPr>
            <p:grpSpPr>
              <a:xfrm rot="5400000">
                <a:off x="7438330" y="3943139"/>
                <a:ext cx="389469" cy="1280088"/>
                <a:chOff x="72832" y="1247500"/>
                <a:chExt cx="347865" cy="1143344"/>
              </a:xfrm>
            </p:grpSpPr>
            <p:sp>
              <p:nvSpPr>
                <p:cNvPr id="134" name="Google Shape;134;p9"/>
                <p:cNvSpPr/>
                <p:nvPr/>
              </p:nvSpPr>
              <p:spPr>
                <a:xfrm>
                  <a:off x="72832" y="1247500"/>
                  <a:ext cx="99314" cy="99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2" h="93503" extrusionOk="0">
                      <a:moveTo>
                        <a:pt x="97137" y="47811"/>
                      </a:moveTo>
                      <a:cubicBezTo>
                        <a:pt x="97137" y="73631"/>
                        <a:pt x="76182" y="94567"/>
                        <a:pt x="50400" y="94567"/>
                      </a:cubicBezTo>
                      <a:cubicBezTo>
                        <a:pt x="24556" y="94567"/>
                        <a:pt x="3664" y="73631"/>
                        <a:pt x="3664" y="47811"/>
                      </a:cubicBezTo>
                      <a:cubicBezTo>
                        <a:pt x="3664" y="21992"/>
                        <a:pt x="24556" y="1063"/>
                        <a:pt x="50400" y="1063"/>
                      </a:cubicBezTo>
                      <a:cubicBezTo>
                        <a:pt x="76182" y="1063"/>
                        <a:pt x="97137" y="21992"/>
                        <a:pt x="97137" y="4781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" name="Google Shape;135;p9"/>
                <p:cNvSpPr/>
                <p:nvPr/>
              </p:nvSpPr>
              <p:spPr>
                <a:xfrm>
                  <a:off x="72832" y="1512641"/>
                  <a:ext cx="99314" cy="99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2" h="93503" extrusionOk="0">
                      <a:moveTo>
                        <a:pt x="97137" y="47936"/>
                      </a:moveTo>
                      <a:cubicBezTo>
                        <a:pt x="97137" y="73755"/>
                        <a:pt x="76182" y="94691"/>
                        <a:pt x="50400" y="94691"/>
                      </a:cubicBezTo>
                      <a:cubicBezTo>
                        <a:pt x="24556" y="94691"/>
                        <a:pt x="3664" y="73755"/>
                        <a:pt x="3664" y="47936"/>
                      </a:cubicBezTo>
                      <a:cubicBezTo>
                        <a:pt x="3664" y="22117"/>
                        <a:pt x="24556" y="1187"/>
                        <a:pt x="50400" y="1187"/>
                      </a:cubicBezTo>
                      <a:cubicBezTo>
                        <a:pt x="76182" y="1187"/>
                        <a:pt x="97137" y="22117"/>
                        <a:pt x="97137" y="4793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" name="Google Shape;136;p9"/>
                <p:cNvSpPr/>
                <p:nvPr/>
              </p:nvSpPr>
              <p:spPr>
                <a:xfrm>
                  <a:off x="321384" y="1512650"/>
                  <a:ext cx="99313" cy="99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1" h="93503" extrusionOk="0">
                      <a:moveTo>
                        <a:pt x="97253" y="47811"/>
                      </a:moveTo>
                      <a:cubicBezTo>
                        <a:pt x="97253" y="73631"/>
                        <a:pt x="76361" y="94567"/>
                        <a:pt x="50517" y="94567"/>
                      </a:cubicBezTo>
                      <a:cubicBezTo>
                        <a:pt x="24736" y="94567"/>
                        <a:pt x="3781" y="73631"/>
                        <a:pt x="3781" y="47811"/>
                      </a:cubicBezTo>
                      <a:cubicBezTo>
                        <a:pt x="3781" y="21992"/>
                        <a:pt x="24736" y="1063"/>
                        <a:pt x="50517" y="1063"/>
                      </a:cubicBezTo>
                      <a:cubicBezTo>
                        <a:pt x="76361" y="1063"/>
                        <a:pt x="97253" y="21992"/>
                        <a:pt x="97253" y="4781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" name="Google Shape;137;p9"/>
                <p:cNvSpPr/>
                <p:nvPr/>
              </p:nvSpPr>
              <p:spPr>
                <a:xfrm>
                  <a:off x="321384" y="1777791"/>
                  <a:ext cx="99313" cy="99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1" h="93503" extrusionOk="0">
                      <a:moveTo>
                        <a:pt x="97253" y="47936"/>
                      </a:moveTo>
                      <a:cubicBezTo>
                        <a:pt x="97253" y="73755"/>
                        <a:pt x="76361" y="94691"/>
                        <a:pt x="50517" y="94691"/>
                      </a:cubicBezTo>
                      <a:cubicBezTo>
                        <a:pt x="24736" y="94691"/>
                        <a:pt x="3781" y="73755"/>
                        <a:pt x="3781" y="47936"/>
                      </a:cubicBezTo>
                      <a:cubicBezTo>
                        <a:pt x="3781" y="22117"/>
                        <a:pt x="24736" y="1187"/>
                        <a:pt x="50517" y="1187"/>
                      </a:cubicBezTo>
                      <a:cubicBezTo>
                        <a:pt x="76361" y="1187"/>
                        <a:pt x="97253" y="22117"/>
                        <a:pt x="97253" y="4793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" name="Google Shape;138;p9"/>
                <p:cNvSpPr/>
                <p:nvPr/>
              </p:nvSpPr>
              <p:spPr>
                <a:xfrm>
                  <a:off x="72832" y="1761206"/>
                  <a:ext cx="99314" cy="99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2" h="93503" extrusionOk="0">
                      <a:moveTo>
                        <a:pt x="97137" y="48059"/>
                      </a:moveTo>
                      <a:cubicBezTo>
                        <a:pt x="97137" y="73878"/>
                        <a:pt x="76182" y="94807"/>
                        <a:pt x="50400" y="94807"/>
                      </a:cubicBezTo>
                      <a:cubicBezTo>
                        <a:pt x="24556" y="94807"/>
                        <a:pt x="3664" y="73878"/>
                        <a:pt x="3664" y="48059"/>
                      </a:cubicBezTo>
                      <a:cubicBezTo>
                        <a:pt x="3664" y="22240"/>
                        <a:pt x="24556" y="1304"/>
                        <a:pt x="50400" y="1304"/>
                      </a:cubicBezTo>
                      <a:cubicBezTo>
                        <a:pt x="76182" y="1304"/>
                        <a:pt x="97137" y="22240"/>
                        <a:pt x="97137" y="4805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" name="Google Shape;139;p9"/>
                <p:cNvSpPr/>
                <p:nvPr/>
              </p:nvSpPr>
              <p:spPr>
                <a:xfrm>
                  <a:off x="72832" y="2026347"/>
                  <a:ext cx="99314" cy="99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2" h="93503" extrusionOk="0">
                      <a:moveTo>
                        <a:pt x="97137" y="48183"/>
                      </a:moveTo>
                      <a:cubicBezTo>
                        <a:pt x="97137" y="74002"/>
                        <a:pt x="76182" y="94932"/>
                        <a:pt x="50400" y="94932"/>
                      </a:cubicBezTo>
                      <a:cubicBezTo>
                        <a:pt x="24556" y="94932"/>
                        <a:pt x="3664" y="74002"/>
                        <a:pt x="3664" y="48183"/>
                      </a:cubicBezTo>
                      <a:cubicBezTo>
                        <a:pt x="3664" y="22364"/>
                        <a:pt x="24556" y="1428"/>
                        <a:pt x="50400" y="1428"/>
                      </a:cubicBezTo>
                      <a:cubicBezTo>
                        <a:pt x="76182" y="1428"/>
                        <a:pt x="97137" y="22364"/>
                        <a:pt x="97137" y="4818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" name="Google Shape;140;p9"/>
                <p:cNvSpPr/>
                <p:nvPr/>
              </p:nvSpPr>
              <p:spPr>
                <a:xfrm>
                  <a:off x="321384" y="2026356"/>
                  <a:ext cx="99313" cy="99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1" h="93503" extrusionOk="0">
                      <a:moveTo>
                        <a:pt x="97253" y="48059"/>
                      </a:moveTo>
                      <a:cubicBezTo>
                        <a:pt x="97253" y="73878"/>
                        <a:pt x="76361" y="94807"/>
                        <a:pt x="50517" y="94807"/>
                      </a:cubicBezTo>
                      <a:cubicBezTo>
                        <a:pt x="24736" y="94807"/>
                        <a:pt x="3781" y="73878"/>
                        <a:pt x="3781" y="48059"/>
                      </a:cubicBezTo>
                      <a:cubicBezTo>
                        <a:pt x="3781" y="22240"/>
                        <a:pt x="24736" y="1304"/>
                        <a:pt x="50517" y="1304"/>
                      </a:cubicBezTo>
                      <a:cubicBezTo>
                        <a:pt x="76361" y="1304"/>
                        <a:pt x="97253" y="22240"/>
                        <a:pt x="97253" y="4805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" name="Google Shape;141;p9"/>
                <p:cNvSpPr/>
                <p:nvPr/>
              </p:nvSpPr>
              <p:spPr>
                <a:xfrm>
                  <a:off x="321384" y="2291497"/>
                  <a:ext cx="99313" cy="99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471" h="93503" extrusionOk="0">
                      <a:moveTo>
                        <a:pt x="97253" y="48183"/>
                      </a:moveTo>
                      <a:cubicBezTo>
                        <a:pt x="97253" y="74002"/>
                        <a:pt x="76361" y="94932"/>
                        <a:pt x="50517" y="94932"/>
                      </a:cubicBezTo>
                      <a:cubicBezTo>
                        <a:pt x="24736" y="94932"/>
                        <a:pt x="3781" y="74002"/>
                        <a:pt x="3781" y="48183"/>
                      </a:cubicBezTo>
                      <a:cubicBezTo>
                        <a:pt x="3781" y="22364"/>
                        <a:pt x="24736" y="1428"/>
                        <a:pt x="50517" y="1428"/>
                      </a:cubicBezTo>
                      <a:cubicBezTo>
                        <a:pt x="76361" y="1428"/>
                        <a:pt x="97253" y="22364"/>
                        <a:pt x="97253" y="4818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42" name="Google Shape;142;p9"/>
            <p:cNvSpPr/>
            <p:nvPr/>
          </p:nvSpPr>
          <p:spPr>
            <a:xfrm>
              <a:off x="-1152398" y="-476038"/>
              <a:ext cx="2265943" cy="2265943"/>
            </a:xfrm>
            <a:custGeom>
              <a:avLst/>
              <a:gdLst/>
              <a:ahLst/>
              <a:cxnLst/>
              <a:rect l="l" t="t" r="r" b="b"/>
              <a:pathLst>
                <a:path w="350901" h="350901" extrusionOk="0">
                  <a:moveTo>
                    <a:pt x="350901" y="175451"/>
                  </a:moveTo>
                  <a:cubicBezTo>
                    <a:pt x="350901" y="272349"/>
                    <a:pt x="272349" y="350901"/>
                    <a:pt x="175450" y="350901"/>
                  </a:cubicBezTo>
                  <a:cubicBezTo>
                    <a:pt x="78552" y="350901"/>
                    <a:pt x="0" y="272349"/>
                    <a:pt x="0" y="175451"/>
                  </a:cubicBezTo>
                  <a:cubicBezTo>
                    <a:pt x="0" y="78552"/>
                    <a:pt x="78552" y="0"/>
                    <a:pt x="175450" y="0"/>
                  </a:cubicBezTo>
                  <a:cubicBezTo>
                    <a:pt x="272349" y="0"/>
                    <a:pt x="350901" y="78552"/>
                    <a:pt x="350901" y="17545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8"/>
          <p:cNvSpPr txBox="1">
            <a:spLocks noGrp="1"/>
          </p:cNvSpPr>
          <p:nvPr>
            <p:ph type="subTitle" idx="1"/>
          </p:nvPr>
        </p:nvSpPr>
        <p:spPr>
          <a:xfrm>
            <a:off x="1694675" y="3315500"/>
            <a:ext cx="6729300" cy="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Overpass"/>
                <a:ea typeface="Overpass"/>
                <a:cs typeface="Overpass"/>
                <a:sym typeface="Overpas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8"/>
          <p:cNvSpPr txBox="1">
            <a:spLocks noGrp="1"/>
          </p:cNvSpPr>
          <p:nvPr>
            <p:ph type="subTitle" idx="2"/>
          </p:nvPr>
        </p:nvSpPr>
        <p:spPr>
          <a:xfrm>
            <a:off x="1694700" y="1875100"/>
            <a:ext cx="6729300" cy="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latin typeface="Overpass"/>
                <a:ea typeface="Overpass"/>
                <a:cs typeface="Overpass"/>
                <a:sym typeface="Overpas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8"/>
          <p:cNvSpPr txBox="1">
            <a:spLocks noGrp="1"/>
          </p:cNvSpPr>
          <p:nvPr>
            <p:ph type="subTitle" idx="3"/>
          </p:nvPr>
        </p:nvSpPr>
        <p:spPr>
          <a:xfrm>
            <a:off x="1694675" y="1470250"/>
            <a:ext cx="67293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51" name="Google Shape;251;p18"/>
          <p:cNvSpPr txBox="1">
            <a:spLocks noGrp="1"/>
          </p:cNvSpPr>
          <p:nvPr>
            <p:ph type="subTitle" idx="4"/>
          </p:nvPr>
        </p:nvSpPr>
        <p:spPr>
          <a:xfrm>
            <a:off x="1694700" y="2910500"/>
            <a:ext cx="67293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252" name="Google Shape;252;p18"/>
          <p:cNvGrpSpPr/>
          <p:nvPr/>
        </p:nvGrpSpPr>
        <p:grpSpPr>
          <a:xfrm>
            <a:off x="-48339" y="-1329437"/>
            <a:ext cx="2101435" cy="2100160"/>
            <a:chOff x="-48339" y="-1329437"/>
            <a:chExt cx="2101435" cy="2100160"/>
          </a:xfrm>
        </p:grpSpPr>
        <p:sp>
          <p:nvSpPr>
            <p:cNvPr id="253" name="Google Shape;253;p18"/>
            <p:cNvSpPr/>
            <p:nvPr/>
          </p:nvSpPr>
          <p:spPr>
            <a:xfrm rot="10800000">
              <a:off x="199742" y="-1329437"/>
              <a:ext cx="1853354" cy="1850672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4" name="Google Shape;254;p18"/>
            <p:cNvGrpSpPr/>
            <p:nvPr/>
          </p:nvGrpSpPr>
          <p:grpSpPr>
            <a:xfrm>
              <a:off x="-48339" y="-12"/>
              <a:ext cx="727117" cy="770735"/>
              <a:chOff x="5137170" y="1563182"/>
              <a:chExt cx="584358" cy="619462"/>
            </a:xfrm>
          </p:grpSpPr>
          <p:sp>
            <p:nvSpPr>
              <p:cNvPr id="255" name="Google Shape;255;p18"/>
              <p:cNvSpPr/>
              <p:nvPr/>
            </p:nvSpPr>
            <p:spPr>
              <a:xfrm>
                <a:off x="5137170" y="1563182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6911" y="47811"/>
                    </a:moveTo>
                    <a:cubicBezTo>
                      <a:pt x="96911" y="73631"/>
                      <a:pt x="75956" y="94567"/>
                      <a:pt x="50175" y="94567"/>
                    </a:cubicBezTo>
                    <a:cubicBezTo>
                      <a:pt x="24330" y="94567"/>
                      <a:pt x="3439" y="73631"/>
                      <a:pt x="3439" y="47811"/>
                    </a:cubicBezTo>
                    <a:cubicBezTo>
                      <a:pt x="3439" y="21992"/>
                      <a:pt x="24330" y="1063"/>
                      <a:pt x="50175" y="1063"/>
                    </a:cubicBezTo>
                    <a:cubicBezTo>
                      <a:pt x="75956" y="1063"/>
                      <a:pt x="96911" y="21992"/>
                      <a:pt x="96911" y="478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6" name="Google Shape;256;p18"/>
              <p:cNvSpPr/>
              <p:nvPr/>
            </p:nvSpPr>
            <p:spPr>
              <a:xfrm>
                <a:off x="5137170" y="1750191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6911" y="47936"/>
                    </a:moveTo>
                    <a:cubicBezTo>
                      <a:pt x="96911" y="73755"/>
                      <a:pt x="75956" y="94691"/>
                      <a:pt x="50175" y="94691"/>
                    </a:cubicBezTo>
                    <a:cubicBezTo>
                      <a:pt x="24330" y="94691"/>
                      <a:pt x="3439" y="73755"/>
                      <a:pt x="3439" y="47936"/>
                    </a:cubicBezTo>
                    <a:cubicBezTo>
                      <a:pt x="3439" y="22117"/>
                      <a:pt x="24330" y="1187"/>
                      <a:pt x="50175" y="1187"/>
                    </a:cubicBezTo>
                    <a:cubicBezTo>
                      <a:pt x="75956" y="1187"/>
                      <a:pt x="96911" y="22117"/>
                      <a:pt x="96911" y="479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18"/>
              <p:cNvSpPr/>
              <p:nvPr/>
            </p:nvSpPr>
            <p:spPr>
              <a:xfrm>
                <a:off x="5312477" y="1563182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028" y="47811"/>
                    </a:moveTo>
                    <a:cubicBezTo>
                      <a:pt x="97028" y="73631"/>
                      <a:pt x="76137" y="94567"/>
                      <a:pt x="50292" y="94567"/>
                    </a:cubicBezTo>
                    <a:cubicBezTo>
                      <a:pt x="24447" y="94567"/>
                      <a:pt x="3556" y="73631"/>
                      <a:pt x="3556" y="47811"/>
                    </a:cubicBezTo>
                    <a:cubicBezTo>
                      <a:pt x="3556" y="21992"/>
                      <a:pt x="24447" y="1063"/>
                      <a:pt x="50292" y="1063"/>
                    </a:cubicBezTo>
                    <a:cubicBezTo>
                      <a:pt x="76137" y="1063"/>
                      <a:pt x="97028" y="21992"/>
                      <a:pt x="97028" y="478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18"/>
              <p:cNvSpPr/>
              <p:nvPr/>
            </p:nvSpPr>
            <p:spPr>
              <a:xfrm>
                <a:off x="5312477" y="1750191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028" y="47936"/>
                    </a:moveTo>
                    <a:cubicBezTo>
                      <a:pt x="97028" y="73755"/>
                      <a:pt x="76137" y="94691"/>
                      <a:pt x="50292" y="94691"/>
                    </a:cubicBezTo>
                    <a:cubicBezTo>
                      <a:pt x="24447" y="94691"/>
                      <a:pt x="3556" y="73755"/>
                      <a:pt x="3556" y="47936"/>
                    </a:cubicBezTo>
                    <a:cubicBezTo>
                      <a:pt x="3556" y="22117"/>
                      <a:pt x="24447" y="1187"/>
                      <a:pt x="50292" y="1187"/>
                    </a:cubicBezTo>
                    <a:cubicBezTo>
                      <a:pt x="76137" y="1187"/>
                      <a:pt x="97028" y="22117"/>
                      <a:pt x="97028" y="479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18"/>
              <p:cNvSpPr/>
              <p:nvPr/>
            </p:nvSpPr>
            <p:spPr>
              <a:xfrm>
                <a:off x="5476117" y="1563182"/>
                <a:ext cx="70104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2" h="93503" extrusionOk="0">
                    <a:moveTo>
                      <a:pt x="97137" y="47811"/>
                    </a:moveTo>
                    <a:cubicBezTo>
                      <a:pt x="97137" y="73631"/>
                      <a:pt x="76182" y="94567"/>
                      <a:pt x="50400" y="94567"/>
                    </a:cubicBezTo>
                    <a:cubicBezTo>
                      <a:pt x="24556" y="94567"/>
                      <a:pt x="3664" y="73631"/>
                      <a:pt x="3664" y="47811"/>
                    </a:cubicBezTo>
                    <a:cubicBezTo>
                      <a:pt x="3664" y="21992"/>
                      <a:pt x="24556" y="1063"/>
                      <a:pt x="50400" y="1063"/>
                    </a:cubicBezTo>
                    <a:cubicBezTo>
                      <a:pt x="76182" y="1063"/>
                      <a:pt x="97137" y="21992"/>
                      <a:pt x="97137" y="478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" name="Google Shape;260;p18"/>
              <p:cNvSpPr/>
              <p:nvPr/>
            </p:nvSpPr>
            <p:spPr>
              <a:xfrm>
                <a:off x="5476117" y="1750191"/>
                <a:ext cx="70104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2" h="93503" extrusionOk="0">
                    <a:moveTo>
                      <a:pt x="97137" y="47936"/>
                    </a:moveTo>
                    <a:cubicBezTo>
                      <a:pt x="97137" y="73755"/>
                      <a:pt x="76182" y="94691"/>
                      <a:pt x="50400" y="94691"/>
                    </a:cubicBezTo>
                    <a:cubicBezTo>
                      <a:pt x="24556" y="94691"/>
                      <a:pt x="3664" y="73755"/>
                      <a:pt x="3664" y="47936"/>
                    </a:cubicBezTo>
                    <a:cubicBezTo>
                      <a:pt x="3664" y="22117"/>
                      <a:pt x="24556" y="1187"/>
                      <a:pt x="50400" y="1187"/>
                    </a:cubicBezTo>
                    <a:cubicBezTo>
                      <a:pt x="76182" y="1187"/>
                      <a:pt x="97137" y="22117"/>
                      <a:pt x="97137" y="479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" name="Google Shape;261;p18"/>
              <p:cNvSpPr/>
              <p:nvPr/>
            </p:nvSpPr>
            <p:spPr>
              <a:xfrm>
                <a:off x="5651425" y="1563182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253" y="47811"/>
                    </a:moveTo>
                    <a:cubicBezTo>
                      <a:pt x="97253" y="73631"/>
                      <a:pt x="76361" y="94567"/>
                      <a:pt x="50517" y="94567"/>
                    </a:cubicBezTo>
                    <a:cubicBezTo>
                      <a:pt x="24736" y="94567"/>
                      <a:pt x="3781" y="73631"/>
                      <a:pt x="3781" y="47811"/>
                    </a:cubicBezTo>
                    <a:cubicBezTo>
                      <a:pt x="3781" y="21992"/>
                      <a:pt x="24736" y="1063"/>
                      <a:pt x="50517" y="1063"/>
                    </a:cubicBezTo>
                    <a:cubicBezTo>
                      <a:pt x="76361" y="1063"/>
                      <a:pt x="97253" y="21992"/>
                      <a:pt x="97253" y="478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" name="Google Shape;262;p18"/>
              <p:cNvSpPr/>
              <p:nvPr/>
            </p:nvSpPr>
            <p:spPr>
              <a:xfrm>
                <a:off x="5651425" y="1750191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253" y="47936"/>
                    </a:moveTo>
                    <a:cubicBezTo>
                      <a:pt x="97253" y="73755"/>
                      <a:pt x="76361" y="94691"/>
                      <a:pt x="50517" y="94691"/>
                    </a:cubicBezTo>
                    <a:cubicBezTo>
                      <a:pt x="24736" y="94691"/>
                      <a:pt x="3781" y="73755"/>
                      <a:pt x="3781" y="47936"/>
                    </a:cubicBezTo>
                    <a:cubicBezTo>
                      <a:pt x="3781" y="22117"/>
                      <a:pt x="24736" y="1187"/>
                      <a:pt x="50517" y="1187"/>
                    </a:cubicBezTo>
                    <a:cubicBezTo>
                      <a:pt x="76361" y="1187"/>
                      <a:pt x="97253" y="22117"/>
                      <a:pt x="97253" y="479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" name="Google Shape;263;p18"/>
              <p:cNvSpPr/>
              <p:nvPr/>
            </p:nvSpPr>
            <p:spPr>
              <a:xfrm>
                <a:off x="5137170" y="1925509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6911" y="48059"/>
                    </a:moveTo>
                    <a:cubicBezTo>
                      <a:pt x="96911" y="73878"/>
                      <a:pt x="75956" y="94807"/>
                      <a:pt x="50175" y="94807"/>
                    </a:cubicBezTo>
                    <a:cubicBezTo>
                      <a:pt x="24330" y="94807"/>
                      <a:pt x="3439" y="73878"/>
                      <a:pt x="3439" y="48059"/>
                    </a:cubicBezTo>
                    <a:cubicBezTo>
                      <a:pt x="3439" y="22240"/>
                      <a:pt x="24330" y="1304"/>
                      <a:pt x="50175" y="1304"/>
                    </a:cubicBezTo>
                    <a:cubicBezTo>
                      <a:pt x="75956" y="1304"/>
                      <a:pt x="96911" y="22240"/>
                      <a:pt x="96911" y="480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" name="Google Shape;264;p18"/>
              <p:cNvSpPr/>
              <p:nvPr/>
            </p:nvSpPr>
            <p:spPr>
              <a:xfrm>
                <a:off x="5137170" y="2112518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6911" y="48183"/>
                    </a:moveTo>
                    <a:cubicBezTo>
                      <a:pt x="96911" y="74002"/>
                      <a:pt x="75956" y="94932"/>
                      <a:pt x="50175" y="94932"/>
                    </a:cubicBezTo>
                    <a:cubicBezTo>
                      <a:pt x="24330" y="94932"/>
                      <a:pt x="3439" y="74002"/>
                      <a:pt x="3439" y="48183"/>
                    </a:cubicBezTo>
                    <a:cubicBezTo>
                      <a:pt x="3439" y="22364"/>
                      <a:pt x="24330" y="1428"/>
                      <a:pt x="50175" y="1428"/>
                    </a:cubicBezTo>
                    <a:cubicBezTo>
                      <a:pt x="75956" y="1428"/>
                      <a:pt x="96911" y="22364"/>
                      <a:pt x="96911" y="481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18"/>
              <p:cNvSpPr/>
              <p:nvPr/>
            </p:nvSpPr>
            <p:spPr>
              <a:xfrm>
                <a:off x="5312477" y="1925509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028" y="48059"/>
                    </a:moveTo>
                    <a:cubicBezTo>
                      <a:pt x="97028" y="73878"/>
                      <a:pt x="76137" y="94807"/>
                      <a:pt x="50292" y="94807"/>
                    </a:cubicBezTo>
                    <a:cubicBezTo>
                      <a:pt x="24447" y="94807"/>
                      <a:pt x="3556" y="73878"/>
                      <a:pt x="3556" y="48059"/>
                    </a:cubicBezTo>
                    <a:cubicBezTo>
                      <a:pt x="3556" y="22240"/>
                      <a:pt x="24447" y="1304"/>
                      <a:pt x="50292" y="1304"/>
                    </a:cubicBezTo>
                    <a:cubicBezTo>
                      <a:pt x="76137" y="1304"/>
                      <a:pt x="97028" y="22240"/>
                      <a:pt x="97028" y="480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" name="Google Shape;266;p18"/>
              <p:cNvSpPr/>
              <p:nvPr/>
            </p:nvSpPr>
            <p:spPr>
              <a:xfrm>
                <a:off x="5312477" y="2112518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028" y="48183"/>
                    </a:moveTo>
                    <a:cubicBezTo>
                      <a:pt x="97028" y="74002"/>
                      <a:pt x="76137" y="94932"/>
                      <a:pt x="50292" y="94932"/>
                    </a:cubicBezTo>
                    <a:cubicBezTo>
                      <a:pt x="24447" y="94932"/>
                      <a:pt x="3556" y="74002"/>
                      <a:pt x="3556" y="48183"/>
                    </a:cubicBezTo>
                    <a:cubicBezTo>
                      <a:pt x="3556" y="22364"/>
                      <a:pt x="24447" y="1428"/>
                      <a:pt x="50292" y="1428"/>
                    </a:cubicBezTo>
                    <a:cubicBezTo>
                      <a:pt x="76137" y="1428"/>
                      <a:pt x="97028" y="22364"/>
                      <a:pt x="97028" y="481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" name="Google Shape;267;p18"/>
              <p:cNvSpPr/>
              <p:nvPr/>
            </p:nvSpPr>
            <p:spPr>
              <a:xfrm>
                <a:off x="5476117" y="1925509"/>
                <a:ext cx="70104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2" h="93503" extrusionOk="0">
                    <a:moveTo>
                      <a:pt x="97137" y="48059"/>
                    </a:moveTo>
                    <a:cubicBezTo>
                      <a:pt x="97137" y="73878"/>
                      <a:pt x="76182" y="94807"/>
                      <a:pt x="50400" y="94807"/>
                    </a:cubicBezTo>
                    <a:cubicBezTo>
                      <a:pt x="24556" y="94807"/>
                      <a:pt x="3664" y="73878"/>
                      <a:pt x="3664" y="48059"/>
                    </a:cubicBezTo>
                    <a:cubicBezTo>
                      <a:pt x="3664" y="22240"/>
                      <a:pt x="24556" y="1304"/>
                      <a:pt x="50400" y="1304"/>
                    </a:cubicBezTo>
                    <a:cubicBezTo>
                      <a:pt x="76182" y="1304"/>
                      <a:pt x="97137" y="22240"/>
                      <a:pt x="97137" y="480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18"/>
              <p:cNvSpPr/>
              <p:nvPr/>
            </p:nvSpPr>
            <p:spPr>
              <a:xfrm>
                <a:off x="5476117" y="2112518"/>
                <a:ext cx="70104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2" h="93503" extrusionOk="0">
                    <a:moveTo>
                      <a:pt x="97137" y="48183"/>
                    </a:moveTo>
                    <a:cubicBezTo>
                      <a:pt x="97137" y="74002"/>
                      <a:pt x="76182" y="94932"/>
                      <a:pt x="50400" y="94932"/>
                    </a:cubicBezTo>
                    <a:cubicBezTo>
                      <a:pt x="24556" y="94932"/>
                      <a:pt x="3664" y="74002"/>
                      <a:pt x="3664" y="48183"/>
                    </a:cubicBezTo>
                    <a:cubicBezTo>
                      <a:pt x="3664" y="22364"/>
                      <a:pt x="24556" y="1428"/>
                      <a:pt x="50400" y="1428"/>
                    </a:cubicBezTo>
                    <a:cubicBezTo>
                      <a:pt x="76182" y="1428"/>
                      <a:pt x="97137" y="22364"/>
                      <a:pt x="97137" y="481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18"/>
              <p:cNvSpPr/>
              <p:nvPr/>
            </p:nvSpPr>
            <p:spPr>
              <a:xfrm>
                <a:off x="5651425" y="1925509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253" y="48059"/>
                    </a:moveTo>
                    <a:cubicBezTo>
                      <a:pt x="97253" y="73878"/>
                      <a:pt x="76361" y="94807"/>
                      <a:pt x="50517" y="94807"/>
                    </a:cubicBezTo>
                    <a:cubicBezTo>
                      <a:pt x="24736" y="94807"/>
                      <a:pt x="3781" y="73878"/>
                      <a:pt x="3781" y="48059"/>
                    </a:cubicBezTo>
                    <a:cubicBezTo>
                      <a:pt x="3781" y="22240"/>
                      <a:pt x="24736" y="1304"/>
                      <a:pt x="50517" y="1304"/>
                    </a:cubicBezTo>
                    <a:cubicBezTo>
                      <a:pt x="76361" y="1304"/>
                      <a:pt x="97253" y="22240"/>
                      <a:pt x="97253" y="480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18"/>
              <p:cNvSpPr/>
              <p:nvPr/>
            </p:nvSpPr>
            <p:spPr>
              <a:xfrm>
                <a:off x="5651425" y="2112518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253" y="48183"/>
                    </a:moveTo>
                    <a:cubicBezTo>
                      <a:pt x="97253" y="74002"/>
                      <a:pt x="76361" y="94932"/>
                      <a:pt x="50517" y="94932"/>
                    </a:cubicBezTo>
                    <a:cubicBezTo>
                      <a:pt x="24736" y="94932"/>
                      <a:pt x="3781" y="74002"/>
                      <a:pt x="3781" y="48183"/>
                    </a:cubicBezTo>
                    <a:cubicBezTo>
                      <a:pt x="3781" y="22364"/>
                      <a:pt x="24736" y="1428"/>
                      <a:pt x="50517" y="1428"/>
                    </a:cubicBezTo>
                    <a:cubicBezTo>
                      <a:pt x="76361" y="1428"/>
                      <a:pt x="97253" y="22364"/>
                      <a:pt x="97253" y="481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71" name="Google Shape;271;p18"/>
          <p:cNvGrpSpPr/>
          <p:nvPr/>
        </p:nvGrpSpPr>
        <p:grpSpPr>
          <a:xfrm>
            <a:off x="8065839" y="153788"/>
            <a:ext cx="926337" cy="1363460"/>
            <a:chOff x="8065839" y="153788"/>
            <a:chExt cx="926337" cy="1363460"/>
          </a:xfrm>
        </p:grpSpPr>
        <p:sp>
          <p:nvSpPr>
            <p:cNvPr id="272" name="Google Shape;272;p18"/>
            <p:cNvSpPr/>
            <p:nvPr/>
          </p:nvSpPr>
          <p:spPr>
            <a:xfrm>
              <a:off x="8664287" y="1257139"/>
              <a:ext cx="260110" cy="26011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8065839" y="153788"/>
              <a:ext cx="162812" cy="16281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8596497" y="187525"/>
              <a:ext cx="395678" cy="395678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7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9"/>
          <p:cNvSpPr txBox="1">
            <a:spLocks noGrp="1"/>
          </p:cNvSpPr>
          <p:nvPr>
            <p:ph type="subTitle" idx="1"/>
          </p:nvPr>
        </p:nvSpPr>
        <p:spPr>
          <a:xfrm>
            <a:off x="4868130" y="1776100"/>
            <a:ext cx="3555900" cy="19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solidFill>
                  <a:srgbClr val="16130D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9"/>
          <p:cNvSpPr txBox="1">
            <a:spLocks noGrp="1"/>
          </p:cNvSpPr>
          <p:nvPr>
            <p:ph type="subTitle" idx="2"/>
          </p:nvPr>
        </p:nvSpPr>
        <p:spPr>
          <a:xfrm>
            <a:off x="720000" y="1776100"/>
            <a:ext cx="3555900" cy="190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None/>
              <a:defRPr b="0">
                <a:solidFill>
                  <a:srgbClr val="16130D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279" name="Google Shape;279;p19"/>
          <p:cNvGrpSpPr/>
          <p:nvPr/>
        </p:nvGrpSpPr>
        <p:grpSpPr>
          <a:xfrm>
            <a:off x="7712724" y="3789478"/>
            <a:ext cx="1310241" cy="1301541"/>
            <a:chOff x="7712724" y="3789478"/>
            <a:chExt cx="1310241" cy="1301541"/>
          </a:xfrm>
        </p:grpSpPr>
        <p:sp>
          <p:nvSpPr>
            <p:cNvPr id="280" name="Google Shape;280;p19"/>
            <p:cNvSpPr/>
            <p:nvPr/>
          </p:nvSpPr>
          <p:spPr>
            <a:xfrm>
              <a:off x="8845882" y="3789478"/>
              <a:ext cx="177082" cy="17708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9"/>
            <p:cNvSpPr/>
            <p:nvPr/>
          </p:nvSpPr>
          <p:spPr>
            <a:xfrm>
              <a:off x="8272916" y="4771233"/>
              <a:ext cx="319786" cy="319786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9"/>
            <p:cNvSpPr/>
            <p:nvPr/>
          </p:nvSpPr>
          <p:spPr>
            <a:xfrm>
              <a:off x="7712724" y="4534273"/>
              <a:ext cx="139460" cy="13946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9"/>
            <p:cNvSpPr/>
            <p:nvPr/>
          </p:nvSpPr>
          <p:spPr>
            <a:xfrm>
              <a:off x="8457627" y="4300100"/>
              <a:ext cx="234164" cy="234164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9"/>
            <p:cNvSpPr/>
            <p:nvPr/>
          </p:nvSpPr>
          <p:spPr>
            <a:xfrm>
              <a:off x="8864699" y="4701298"/>
              <a:ext cx="139460" cy="13946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20"/>
          <p:cNvGrpSpPr/>
          <p:nvPr/>
        </p:nvGrpSpPr>
        <p:grpSpPr>
          <a:xfrm>
            <a:off x="-2671597" y="-1489200"/>
            <a:ext cx="12010366" cy="10908626"/>
            <a:chOff x="34428" y="-1489200"/>
            <a:chExt cx="12010366" cy="10908626"/>
          </a:xfrm>
        </p:grpSpPr>
        <p:sp>
          <p:nvSpPr>
            <p:cNvPr id="287" name="Google Shape;287;p20"/>
            <p:cNvSpPr/>
            <p:nvPr/>
          </p:nvSpPr>
          <p:spPr>
            <a:xfrm>
              <a:off x="10013200" y="-1489200"/>
              <a:ext cx="2031593" cy="2028705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20"/>
            <p:cNvSpPr/>
            <p:nvPr/>
          </p:nvSpPr>
          <p:spPr>
            <a:xfrm rot="10800000">
              <a:off x="34428" y="4161998"/>
              <a:ext cx="5265061" cy="5257428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9" name="Google Shape;289;p20"/>
            <p:cNvGrpSpPr/>
            <p:nvPr/>
          </p:nvGrpSpPr>
          <p:grpSpPr>
            <a:xfrm>
              <a:off x="10985386" y="154126"/>
              <a:ext cx="727117" cy="770735"/>
              <a:chOff x="11597168" y="-2013303"/>
              <a:chExt cx="584358" cy="619462"/>
            </a:xfrm>
          </p:grpSpPr>
          <p:sp>
            <p:nvSpPr>
              <p:cNvPr id="290" name="Google Shape;290;p20"/>
              <p:cNvSpPr/>
              <p:nvPr/>
            </p:nvSpPr>
            <p:spPr>
              <a:xfrm>
                <a:off x="11597168" y="-2013303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6911" y="47811"/>
                    </a:moveTo>
                    <a:cubicBezTo>
                      <a:pt x="96911" y="73631"/>
                      <a:pt x="75956" y="94567"/>
                      <a:pt x="50175" y="94567"/>
                    </a:cubicBezTo>
                    <a:cubicBezTo>
                      <a:pt x="24330" y="94567"/>
                      <a:pt x="3439" y="73631"/>
                      <a:pt x="3439" y="47811"/>
                    </a:cubicBezTo>
                    <a:cubicBezTo>
                      <a:pt x="3439" y="21992"/>
                      <a:pt x="24330" y="1063"/>
                      <a:pt x="50175" y="1063"/>
                    </a:cubicBezTo>
                    <a:cubicBezTo>
                      <a:pt x="75956" y="1063"/>
                      <a:pt x="96911" y="21992"/>
                      <a:pt x="96911" y="478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1" name="Google Shape;291;p20"/>
              <p:cNvSpPr/>
              <p:nvPr/>
            </p:nvSpPr>
            <p:spPr>
              <a:xfrm>
                <a:off x="11597168" y="-1826294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6911" y="47936"/>
                    </a:moveTo>
                    <a:cubicBezTo>
                      <a:pt x="96911" y="73755"/>
                      <a:pt x="75956" y="94691"/>
                      <a:pt x="50175" y="94691"/>
                    </a:cubicBezTo>
                    <a:cubicBezTo>
                      <a:pt x="24330" y="94691"/>
                      <a:pt x="3439" y="73755"/>
                      <a:pt x="3439" y="47936"/>
                    </a:cubicBezTo>
                    <a:cubicBezTo>
                      <a:pt x="3439" y="22117"/>
                      <a:pt x="24330" y="1187"/>
                      <a:pt x="50175" y="1187"/>
                    </a:cubicBezTo>
                    <a:cubicBezTo>
                      <a:pt x="75956" y="1187"/>
                      <a:pt x="96911" y="22117"/>
                      <a:pt x="96911" y="479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20"/>
              <p:cNvSpPr/>
              <p:nvPr/>
            </p:nvSpPr>
            <p:spPr>
              <a:xfrm>
                <a:off x="11772475" y="-2013303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028" y="47811"/>
                    </a:moveTo>
                    <a:cubicBezTo>
                      <a:pt x="97028" y="73631"/>
                      <a:pt x="76137" y="94567"/>
                      <a:pt x="50292" y="94567"/>
                    </a:cubicBezTo>
                    <a:cubicBezTo>
                      <a:pt x="24447" y="94567"/>
                      <a:pt x="3556" y="73631"/>
                      <a:pt x="3556" y="47811"/>
                    </a:cubicBezTo>
                    <a:cubicBezTo>
                      <a:pt x="3556" y="21992"/>
                      <a:pt x="24447" y="1063"/>
                      <a:pt x="50292" y="1063"/>
                    </a:cubicBezTo>
                    <a:cubicBezTo>
                      <a:pt x="76137" y="1063"/>
                      <a:pt x="97028" y="21992"/>
                      <a:pt x="97028" y="478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3" name="Google Shape;293;p20"/>
              <p:cNvSpPr/>
              <p:nvPr/>
            </p:nvSpPr>
            <p:spPr>
              <a:xfrm>
                <a:off x="11772475" y="-1826294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028" y="47936"/>
                    </a:moveTo>
                    <a:cubicBezTo>
                      <a:pt x="97028" y="73755"/>
                      <a:pt x="76137" y="94691"/>
                      <a:pt x="50292" y="94691"/>
                    </a:cubicBezTo>
                    <a:cubicBezTo>
                      <a:pt x="24447" y="94691"/>
                      <a:pt x="3556" y="73755"/>
                      <a:pt x="3556" y="47936"/>
                    </a:cubicBezTo>
                    <a:cubicBezTo>
                      <a:pt x="3556" y="22117"/>
                      <a:pt x="24447" y="1187"/>
                      <a:pt x="50292" y="1187"/>
                    </a:cubicBezTo>
                    <a:cubicBezTo>
                      <a:pt x="76137" y="1187"/>
                      <a:pt x="97028" y="22117"/>
                      <a:pt x="97028" y="479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>
                <a:off x="11936114" y="-2013303"/>
                <a:ext cx="70104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2" h="93503" extrusionOk="0">
                    <a:moveTo>
                      <a:pt x="97137" y="47811"/>
                    </a:moveTo>
                    <a:cubicBezTo>
                      <a:pt x="97137" y="73631"/>
                      <a:pt x="76182" y="94567"/>
                      <a:pt x="50400" y="94567"/>
                    </a:cubicBezTo>
                    <a:cubicBezTo>
                      <a:pt x="24556" y="94567"/>
                      <a:pt x="3664" y="73631"/>
                      <a:pt x="3664" y="47811"/>
                    </a:cubicBezTo>
                    <a:cubicBezTo>
                      <a:pt x="3664" y="21992"/>
                      <a:pt x="24556" y="1063"/>
                      <a:pt x="50400" y="1063"/>
                    </a:cubicBezTo>
                    <a:cubicBezTo>
                      <a:pt x="76182" y="1063"/>
                      <a:pt x="97137" y="21992"/>
                      <a:pt x="97137" y="478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>
                <a:off x="11936114" y="-1826294"/>
                <a:ext cx="70104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2" h="93503" extrusionOk="0">
                    <a:moveTo>
                      <a:pt x="97137" y="47936"/>
                    </a:moveTo>
                    <a:cubicBezTo>
                      <a:pt x="97137" y="73755"/>
                      <a:pt x="76182" y="94691"/>
                      <a:pt x="50400" y="94691"/>
                    </a:cubicBezTo>
                    <a:cubicBezTo>
                      <a:pt x="24556" y="94691"/>
                      <a:pt x="3664" y="73755"/>
                      <a:pt x="3664" y="47936"/>
                    </a:cubicBezTo>
                    <a:cubicBezTo>
                      <a:pt x="3664" y="22117"/>
                      <a:pt x="24556" y="1187"/>
                      <a:pt x="50400" y="1187"/>
                    </a:cubicBezTo>
                    <a:cubicBezTo>
                      <a:pt x="76182" y="1187"/>
                      <a:pt x="97137" y="22117"/>
                      <a:pt x="97137" y="479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>
                <a:off x="12111422" y="-2013303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253" y="47811"/>
                    </a:moveTo>
                    <a:cubicBezTo>
                      <a:pt x="97253" y="73631"/>
                      <a:pt x="76361" y="94567"/>
                      <a:pt x="50517" y="94567"/>
                    </a:cubicBezTo>
                    <a:cubicBezTo>
                      <a:pt x="24736" y="94567"/>
                      <a:pt x="3781" y="73631"/>
                      <a:pt x="3781" y="47811"/>
                    </a:cubicBezTo>
                    <a:cubicBezTo>
                      <a:pt x="3781" y="21992"/>
                      <a:pt x="24736" y="1063"/>
                      <a:pt x="50517" y="1063"/>
                    </a:cubicBezTo>
                    <a:cubicBezTo>
                      <a:pt x="76361" y="1063"/>
                      <a:pt x="97253" y="21992"/>
                      <a:pt x="97253" y="478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>
                <a:off x="12111422" y="-1826294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253" y="47936"/>
                    </a:moveTo>
                    <a:cubicBezTo>
                      <a:pt x="97253" y="73755"/>
                      <a:pt x="76361" y="94691"/>
                      <a:pt x="50517" y="94691"/>
                    </a:cubicBezTo>
                    <a:cubicBezTo>
                      <a:pt x="24736" y="94691"/>
                      <a:pt x="3781" y="73755"/>
                      <a:pt x="3781" y="47936"/>
                    </a:cubicBezTo>
                    <a:cubicBezTo>
                      <a:pt x="3781" y="22117"/>
                      <a:pt x="24736" y="1187"/>
                      <a:pt x="50517" y="1187"/>
                    </a:cubicBezTo>
                    <a:cubicBezTo>
                      <a:pt x="76361" y="1187"/>
                      <a:pt x="97253" y="22117"/>
                      <a:pt x="97253" y="4793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>
                <a:off x="11597168" y="-1650976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6911" y="48059"/>
                    </a:moveTo>
                    <a:cubicBezTo>
                      <a:pt x="96911" y="73878"/>
                      <a:pt x="75956" y="94807"/>
                      <a:pt x="50175" y="94807"/>
                    </a:cubicBezTo>
                    <a:cubicBezTo>
                      <a:pt x="24330" y="94807"/>
                      <a:pt x="3439" y="73878"/>
                      <a:pt x="3439" y="48059"/>
                    </a:cubicBezTo>
                    <a:cubicBezTo>
                      <a:pt x="3439" y="22240"/>
                      <a:pt x="24330" y="1304"/>
                      <a:pt x="50175" y="1304"/>
                    </a:cubicBezTo>
                    <a:cubicBezTo>
                      <a:pt x="75956" y="1304"/>
                      <a:pt x="96911" y="22240"/>
                      <a:pt x="96911" y="480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9" name="Google Shape;299;p20"/>
              <p:cNvSpPr/>
              <p:nvPr/>
            </p:nvSpPr>
            <p:spPr>
              <a:xfrm>
                <a:off x="11597168" y="-1463967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6911" y="48183"/>
                    </a:moveTo>
                    <a:cubicBezTo>
                      <a:pt x="96911" y="74002"/>
                      <a:pt x="75956" y="94932"/>
                      <a:pt x="50175" y="94932"/>
                    </a:cubicBezTo>
                    <a:cubicBezTo>
                      <a:pt x="24330" y="94932"/>
                      <a:pt x="3439" y="74002"/>
                      <a:pt x="3439" y="48183"/>
                    </a:cubicBezTo>
                    <a:cubicBezTo>
                      <a:pt x="3439" y="22364"/>
                      <a:pt x="24330" y="1428"/>
                      <a:pt x="50175" y="1428"/>
                    </a:cubicBezTo>
                    <a:cubicBezTo>
                      <a:pt x="75956" y="1428"/>
                      <a:pt x="96911" y="22364"/>
                      <a:pt x="96911" y="481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300;p20"/>
              <p:cNvSpPr/>
              <p:nvPr/>
            </p:nvSpPr>
            <p:spPr>
              <a:xfrm>
                <a:off x="11772475" y="-1650976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028" y="48059"/>
                    </a:moveTo>
                    <a:cubicBezTo>
                      <a:pt x="97028" y="73878"/>
                      <a:pt x="76137" y="94807"/>
                      <a:pt x="50292" y="94807"/>
                    </a:cubicBezTo>
                    <a:cubicBezTo>
                      <a:pt x="24447" y="94807"/>
                      <a:pt x="3556" y="73878"/>
                      <a:pt x="3556" y="48059"/>
                    </a:cubicBezTo>
                    <a:cubicBezTo>
                      <a:pt x="3556" y="22240"/>
                      <a:pt x="24447" y="1304"/>
                      <a:pt x="50292" y="1304"/>
                    </a:cubicBezTo>
                    <a:cubicBezTo>
                      <a:pt x="76137" y="1304"/>
                      <a:pt x="97028" y="22240"/>
                      <a:pt x="97028" y="480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301;p20"/>
              <p:cNvSpPr/>
              <p:nvPr/>
            </p:nvSpPr>
            <p:spPr>
              <a:xfrm>
                <a:off x="11772475" y="-1463967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028" y="48183"/>
                    </a:moveTo>
                    <a:cubicBezTo>
                      <a:pt x="97028" y="74002"/>
                      <a:pt x="76137" y="94932"/>
                      <a:pt x="50292" y="94932"/>
                    </a:cubicBezTo>
                    <a:cubicBezTo>
                      <a:pt x="24447" y="94932"/>
                      <a:pt x="3556" y="74002"/>
                      <a:pt x="3556" y="48183"/>
                    </a:cubicBezTo>
                    <a:cubicBezTo>
                      <a:pt x="3556" y="22364"/>
                      <a:pt x="24447" y="1428"/>
                      <a:pt x="50292" y="1428"/>
                    </a:cubicBezTo>
                    <a:cubicBezTo>
                      <a:pt x="76137" y="1428"/>
                      <a:pt x="97028" y="22364"/>
                      <a:pt x="97028" y="481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302;p20"/>
              <p:cNvSpPr/>
              <p:nvPr/>
            </p:nvSpPr>
            <p:spPr>
              <a:xfrm>
                <a:off x="11936114" y="-1650976"/>
                <a:ext cx="70104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2" h="93503" extrusionOk="0">
                    <a:moveTo>
                      <a:pt x="97137" y="48059"/>
                    </a:moveTo>
                    <a:cubicBezTo>
                      <a:pt x="97137" y="73878"/>
                      <a:pt x="76182" y="94807"/>
                      <a:pt x="50400" y="94807"/>
                    </a:cubicBezTo>
                    <a:cubicBezTo>
                      <a:pt x="24556" y="94807"/>
                      <a:pt x="3664" y="73878"/>
                      <a:pt x="3664" y="48059"/>
                    </a:cubicBezTo>
                    <a:cubicBezTo>
                      <a:pt x="3664" y="22240"/>
                      <a:pt x="24556" y="1304"/>
                      <a:pt x="50400" y="1304"/>
                    </a:cubicBezTo>
                    <a:cubicBezTo>
                      <a:pt x="76182" y="1304"/>
                      <a:pt x="97137" y="22240"/>
                      <a:pt x="97137" y="480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11936114" y="-1463967"/>
                <a:ext cx="70104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2" h="93503" extrusionOk="0">
                    <a:moveTo>
                      <a:pt x="97137" y="48183"/>
                    </a:moveTo>
                    <a:cubicBezTo>
                      <a:pt x="97137" y="74002"/>
                      <a:pt x="76182" y="94932"/>
                      <a:pt x="50400" y="94932"/>
                    </a:cubicBezTo>
                    <a:cubicBezTo>
                      <a:pt x="24556" y="94932"/>
                      <a:pt x="3664" y="74002"/>
                      <a:pt x="3664" y="48183"/>
                    </a:cubicBezTo>
                    <a:cubicBezTo>
                      <a:pt x="3664" y="22364"/>
                      <a:pt x="24556" y="1428"/>
                      <a:pt x="50400" y="1428"/>
                    </a:cubicBezTo>
                    <a:cubicBezTo>
                      <a:pt x="76182" y="1428"/>
                      <a:pt x="97137" y="22364"/>
                      <a:pt x="97137" y="481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4" name="Google Shape;304;p20"/>
              <p:cNvSpPr/>
              <p:nvPr/>
            </p:nvSpPr>
            <p:spPr>
              <a:xfrm>
                <a:off x="12111422" y="-1650976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253" y="48059"/>
                    </a:moveTo>
                    <a:cubicBezTo>
                      <a:pt x="97253" y="73878"/>
                      <a:pt x="76361" y="94807"/>
                      <a:pt x="50517" y="94807"/>
                    </a:cubicBezTo>
                    <a:cubicBezTo>
                      <a:pt x="24736" y="94807"/>
                      <a:pt x="3781" y="73878"/>
                      <a:pt x="3781" y="48059"/>
                    </a:cubicBezTo>
                    <a:cubicBezTo>
                      <a:pt x="3781" y="22240"/>
                      <a:pt x="24736" y="1304"/>
                      <a:pt x="50517" y="1304"/>
                    </a:cubicBezTo>
                    <a:cubicBezTo>
                      <a:pt x="76361" y="1304"/>
                      <a:pt x="97253" y="22240"/>
                      <a:pt x="97253" y="4805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20"/>
              <p:cNvSpPr/>
              <p:nvPr/>
            </p:nvSpPr>
            <p:spPr>
              <a:xfrm>
                <a:off x="12111422" y="-1463967"/>
                <a:ext cx="70103" cy="70127"/>
              </a:xfrm>
              <a:custGeom>
                <a:avLst/>
                <a:gdLst/>
                <a:ahLst/>
                <a:cxnLst/>
                <a:rect l="l" t="t" r="r" b="b"/>
                <a:pathLst>
                  <a:path w="93471" h="93503" extrusionOk="0">
                    <a:moveTo>
                      <a:pt x="97253" y="48183"/>
                    </a:moveTo>
                    <a:cubicBezTo>
                      <a:pt x="97253" y="74002"/>
                      <a:pt x="76361" y="94932"/>
                      <a:pt x="50517" y="94932"/>
                    </a:cubicBezTo>
                    <a:cubicBezTo>
                      <a:pt x="24736" y="94932"/>
                      <a:pt x="3781" y="74002"/>
                      <a:pt x="3781" y="48183"/>
                    </a:cubicBezTo>
                    <a:cubicBezTo>
                      <a:pt x="3781" y="22364"/>
                      <a:pt x="24736" y="1428"/>
                      <a:pt x="50517" y="1428"/>
                    </a:cubicBezTo>
                    <a:cubicBezTo>
                      <a:pt x="76361" y="1428"/>
                      <a:pt x="97253" y="22364"/>
                      <a:pt x="97253" y="4818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06" name="Google Shape;306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20"/>
          <p:cNvSpPr txBox="1">
            <a:spLocks noGrp="1"/>
          </p:cNvSpPr>
          <p:nvPr>
            <p:ph type="subTitle" idx="1"/>
          </p:nvPr>
        </p:nvSpPr>
        <p:spPr>
          <a:xfrm>
            <a:off x="720000" y="2424525"/>
            <a:ext cx="244380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0"/>
          <p:cNvSpPr txBox="1">
            <a:spLocks noGrp="1"/>
          </p:cNvSpPr>
          <p:nvPr>
            <p:ph type="subTitle" idx="2"/>
          </p:nvPr>
        </p:nvSpPr>
        <p:spPr>
          <a:xfrm>
            <a:off x="3388050" y="2424525"/>
            <a:ext cx="236790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20"/>
          <p:cNvSpPr txBox="1">
            <a:spLocks noGrp="1"/>
          </p:cNvSpPr>
          <p:nvPr>
            <p:ph type="subTitle" idx="3"/>
          </p:nvPr>
        </p:nvSpPr>
        <p:spPr>
          <a:xfrm>
            <a:off x="6056100" y="2424525"/>
            <a:ext cx="236790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20"/>
          <p:cNvSpPr txBox="1">
            <a:spLocks noGrp="1"/>
          </p:cNvSpPr>
          <p:nvPr>
            <p:ph type="subTitle" idx="4"/>
          </p:nvPr>
        </p:nvSpPr>
        <p:spPr>
          <a:xfrm>
            <a:off x="720000" y="1905100"/>
            <a:ext cx="2443800" cy="46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11" name="Google Shape;311;p20"/>
          <p:cNvSpPr txBox="1">
            <a:spLocks noGrp="1"/>
          </p:cNvSpPr>
          <p:nvPr>
            <p:ph type="subTitle" idx="5"/>
          </p:nvPr>
        </p:nvSpPr>
        <p:spPr>
          <a:xfrm>
            <a:off x="3388050" y="1905000"/>
            <a:ext cx="2367900" cy="46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12" name="Google Shape;312;p20"/>
          <p:cNvSpPr txBox="1">
            <a:spLocks noGrp="1"/>
          </p:cNvSpPr>
          <p:nvPr>
            <p:ph type="subTitle" idx="6"/>
          </p:nvPr>
        </p:nvSpPr>
        <p:spPr>
          <a:xfrm>
            <a:off x="6056100" y="1905000"/>
            <a:ext cx="2367900" cy="46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13" name="Google Shape;313;p20"/>
          <p:cNvGrpSpPr/>
          <p:nvPr/>
        </p:nvGrpSpPr>
        <p:grpSpPr>
          <a:xfrm>
            <a:off x="62872" y="64352"/>
            <a:ext cx="6580168" cy="4734562"/>
            <a:chOff x="62872" y="64352"/>
            <a:chExt cx="6580168" cy="4734562"/>
          </a:xfrm>
        </p:grpSpPr>
        <p:grpSp>
          <p:nvGrpSpPr>
            <p:cNvPr id="314" name="Google Shape;314;p20"/>
            <p:cNvGrpSpPr/>
            <p:nvPr/>
          </p:nvGrpSpPr>
          <p:grpSpPr>
            <a:xfrm>
              <a:off x="62872" y="64352"/>
              <a:ext cx="596373" cy="1263643"/>
              <a:chOff x="62872" y="64352"/>
              <a:chExt cx="596373" cy="1263643"/>
            </a:xfrm>
          </p:grpSpPr>
          <p:sp>
            <p:nvSpPr>
              <p:cNvPr id="315" name="Google Shape;315;p20"/>
              <p:cNvSpPr/>
              <p:nvPr/>
            </p:nvSpPr>
            <p:spPr>
              <a:xfrm>
                <a:off x="62872" y="424887"/>
                <a:ext cx="395678" cy="395678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6" name="Google Shape;316;p20"/>
              <p:cNvSpPr/>
              <p:nvPr/>
            </p:nvSpPr>
            <p:spPr>
              <a:xfrm>
                <a:off x="413949" y="1082805"/>
                <a:ext cx="245191" cy="245191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7" name="Google Shape;317;p20"/>
              <p:cNvSpPr/>
              <p:nvPr/>
            </p:nvSpPr>
            <p:spPr>
              <a:xfrm>
                <a:off x="514596" y="64352"/>
                <a:ext cx="144650" cy="144650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18" name="Google Shape;318;p20"/>
            <p:cNvSpPr/>
            <p:nvPr/>
          </p:nvSpPr>
          <p:spPr>
            <a:xfrm>
              <a:off x="6253200" y="4409074"/>
              <a:ext cx="389840" cy="38984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20"/>
            <p:cNvSpPr/>
            <p:nvPr/>
          </p:nvSpPr>
          <p:spPr>
            <a:xfrm>
              <a:off x="1904023" y="4508974"/>
              <a:ext cx="190055" cy="19005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Google Shape;321;p21"/>
          <p:cNvGrpSpPr/>
          <p:nvPr/>
        </p:nvGrpSpPr>
        <p:grpSpPr>
          <a:xfrm>
            <a:off x="-2524002" y="-4596756"/>
            <a:ext cx="13611540" cy="14506657"/>
            <a:chOff x="-2524002" y="-4596756"/>
            <a:chExt cx="13611540" cy="14506657"/>
          </a:xfrm>
        </p:grpSpPr>
        <p:sp>
          <p:nvSpPr>
            <p:cNvPr id="322" name="Google Shape;322;p21"/>
            <p:cNvSpPr/>
            <p:nvPr/>
          </p:nvSpPr>
          <p:spPr>
            <a:xfrm rot="10800000">
              <a:off x="5773998" y="-4596756"/>
              <a:ext cx="5313540" cy="5305907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1"/>
            <p:cNvSpPr/>
            <p:nvPr/>
          </p:nvSpPr>
          <p:spPr>
            <a:xfrm rot="10800000">
              <a:off x="-2524002" y="4603994"/>
              <a:ext cx="5313540" cy="5305907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4" name="Google Shape;324;p21"/>
            <p:cNvGrpSpPr/>
            <p:nvPr/>
          </p:nvGrpSpPr>
          <p:grpSpPr>
            <a:xfrm rot="5400000">
              <a:off x="-155782" y="4167691"/>
              <a:ext cx="945222" cy="319917"/>
              <a:chOff x="1608712" y="575096"/>
              <a:chExt cx="670466" cy="226924"/>
            </a:xfrm>
          </p:grpSpPr>
          <p:sp>
            <p:nvSpPr>
              <p:cNvPr id="325" name="Google Shape;325;p21"/>
              <p:cNvSpPr/>
              <p:nvPr/>
            </p:nvSpPr>
            <p:spPr>
              <a:xfrm>
                <a:off x="1763432" y="575096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608"/>
                    </a:moveTo>
                    <a:cubicBezTo>
                      <a:pt x="83609" y="64398"/>
                      <a:pt x="65136" y="82871"/>
                      <a:pt x="42353" y="82871"/>
                    </a:cubicBezTo>
                    <a:cubicBezTo>
                      <a:pt x="19556" y="82871"/>
                      <a:pt x="1090" y="64398"/>
                      <a:pt x="1090" y="41608"/>
                    </a:cubicBezTo>
                    <a:cubicBezTo>
                      <a:pt x="1090" y="18824"/>
                      <a:pt x="19556" y="352"/>
                      <a:pt x="42353" y="352"/>
                    </a:cubicBezTo>
                    <a:cubicBezTo>
                      <a:pt x="65136" y="352"/>
                      <a:pt x="83609" y="18824"/>
                      <a:pt x="83609" y="4160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21"/>
              <p:cNvSpPr/>
              <p:nvPr/>
            </p:nvSpPr>
            <p:spPr>
              <a:xfrm>
                <a:off x="1608712" y="740131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724"/>
                    </a:moveTo>
                    <a:cubicBezTo>
                      <a:pt x="83609" y="64514"/>
                      <a:pt x="65136" y="82980"/>
                      <a:pt x="42353" y="82980"/>
                    </a:cubicBezTo>
                    <a:cubicBezTo>
                      <a:pt x="19556" y="82980"/>
                      <a:pt x="1090" y="64514"/>
                      <a:pt x="1090" y="41724"/>
                    </a:cubicBezTo>
                    <a:cubicBezTo>
                      <a:pt x="1090" y="18934"/>
                      <a:pt x="19556" y="462"/>
                      <a:pt x="42353" y="462"/>
                    </a:cubicBezTo>
                    <a:cubicBezTo>
                      <a:pt x="65136" y="462"/>
                      <a:pt x="83609" y="18934"/>
                      <a:pt x="83609" y="417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21"/>
              <p:cNvSpPr/>
              <p:nvPr/>
            </p:nvSpPr>
            <p:spPr>
              <a:xfrm>
                <a:off x="1918157" y="575096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608"/>
                    </a:moveTo>
                    <a:cubicBezTo>
                      <a:pt x="83711" y="64398"/>
                      <a:pt x="65233" y="82871"/>
                      <a:pt x="42449" y="82871"/>
                    </a:cubicBezTo>
                    <a:cubicBezTo>
                      <a:pt x="19665" y="82871"/>
                      <a:pt x="1193" y="64398"/>
                      <a:pt x="1193" y="41608"/>
                    </a:cubicBezTo>
                    <a:cubicBezTo>
                      <a:pt x="1193" y="18824"/>
                      <a:pt x="19665" y="352"/>
                      <a:pt x="42449" y="352"/>
                    </a:cubicBezTo>
                    <a:cubicBezTo>
                      <a:pt x="65233" y="352"/>
                      <a:pt x="83711" y="18824"/>
                      <a:pt x="83711" y="4160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21"/>
              <p:cNvSpPr/>
              <p:nvPr/>
            </p:nvSpPr>
            <p:spPr>
              <a:xfrm>
                <a:off x="1763436" y="740131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724"/>
                    </a:moveTo>
                    <a:cubicBezTo>
                      <a:pt x="83711" y="64514"/>
                      <a:pt x="65233" y="82980"/>
                      <a:pt x="42449" y="82980"/>
                    </a:cubicBezTo>
                    <a:cubicBezTo>
                      <a:pt x="19665" y="82980"/>
                      <a:pt x="1193" y="64514"/>
                      <a:pt x="1193" y="41724"/>
                    </a:cubicBezTo>
                    <a:cubicBezTo>
                      <a:pt x="1193" y="18934"/>
                      <a:pt x="19665" y="462"/>
                      <a:pt x="42449" y="462"/>
                    </a:cubicBezTo>
                    <a:cubicBezTo>
                      <a:pt x="65233" y="462"/>
                      <a:pt x="83711" y="18934"/>
                      <a:pt x="83711" y="417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21"/>
              <p:cNvSpPr/>
              <p:nvPr/>
            </p:nvSpPr>
            <p:spPr>
              <a:xfrm>
                <a:off x="2062560" y="575096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608"/>
                    </a:moveTo>
                    <a:cubicBezTo>
                      <a:pt x="83807" y="64398"/>
                      <a:pt x="65342" y="82871"/>
                      <a:pt x="42551" y="82871"/>
                    </a:cubicBezTo>
                    <a:cubicBezTo>
                      <a:pt x="19761" y="82871"/>
                      <a:pt x="1289" y="64398"/>
                      <a:pt x="1289" y="41608"/>
                    </a:cubicBezTo>
                    <a:cubicBezTo>
                      <a:pt x="1289" y="18824"/>
                      <a:pt x="19761" y="352"/>
                      <a:pt x="42551" y="352"/>
                    </a:cubicBezTo>
                    <a:cubicBezTo>
                      <a:pt x="65342" y="352"/>
                      <a:pt x="83807" y="18824"/>
                      <a:pt x="83807" y="4160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330;p21"/>
              <p:cNvSpPr/>
              <p:nvPr/>
            </p:nvSpPr>
            <p:spPr>
              <a:xfrm>
                <a:off x="1907840" y="740131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724"/>
                    </a:moveTo>
                    <a:cubicBezTo>
                      <a:pt x="83807" y="64514"/>
                      <a:pt x="65342" y="82980"/>
                      <a:pt x="42551" y="82980"/>
                    </a:cubicBezTo>
                    <a:cubicBezTo>
                      <a:pt x="19761" y="82980"/>
                      <a:pt x="1289" y="64514"/>
                      <a:pt x="1289" y="41724"/>
                    </a:cubicBezTo>
                    <a:cubicBezTo>
                      <a:pt x="1289" y="18934"/>
                      <a:pt x="19761" y="462"/>
                      <a:pt x="42551" y="462"/>
                    </a:cubicBezTo>
                    <a:cubicBezTo>
                      <a:pt x="65342" y="462"/>
                      <a:pt x="83807" y="18934"/>
                      <a:pt x="83807" y="417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21"/>
              <p:cNvSpPr/>
              <p:nvPr/>
            </p:nvSpPr>
            <p:spPr>
              <a:xfrm>
                <a:off x="2217284" y="575096"/>
                <a:ext cx="61893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" name="Google Shape;332;p21"/>
              <p:cNvSpPr/>
              <p:nvPr/>
            </p:nvSpPr>
            <p:spPr>
              <a:xfrm>
                <a:off x="2062564" y="740131"/>
                <a:ext cx="61893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724"/>
                    </a:moveTo>
                    <a:cubicBezTo>
                      <a:pt x="83917" y="64514"/>
                      <a:pt x="65438" y="82980"/>
                      <a:pt x="42654" y="82980"/>
                    </a:cubicBezTo>
                    <a:cubicBezTo>
                      <a:pt x="19870" y="82980"/>
                      <a:pt x="1392" y="64514"/>
                      <a:pt x="1392" y="41724"/>
                    </a:cubicBezTo>
                    <a:cubicBezTo>
                      <a:pt x="1392" y="18934"/>
                      <a:pt x="19870" y="462"/>
                      <a:pt x="42654" y="462"/>
                    </a:cubicBezTo>
                    <a:cubicBezTo>
                      <a:pt x="65438" y="462"/>
                      <a:pt x="83917" y="18934"/>
                      <a:pt x="83917" y="417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33" name="Google Shape;333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21"/>
          <p:cNvSpPr txBox="1">
            <a:spLocks noGrp="1"/>
          </p:cNvSpPr>
          <p:nvPr>
            <p:ph type="subTitle" idx="1"/>
          </p:nvPr>
        </p:nvSpPr>
        <p:spPr>
          <a:xfrm>
            <a:off x="1018625" y="1748900"/>
            <a:ext cx="3126900" cy="9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21"/>
          <p:cNvSpPr txBox="1">
            <a:spLocks noGrp="1"/>
          </p:cNvSpPr>
          <p:nvPr>
            <p:ph type="subTitle" idx="2"/>
          </p:nvPr>
        </p:nvSpPr>
        <p:spPr>
          <a:xfrm>
            <a:off x="5160775" y="1748900"/>
            <a:ext cx="3339300" cy="9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21"/>
          <p:cNvSpPr txBox="1">
            <a:spLocks noGrp="1"/>
          </p:cNvSpPr>
          <p:nvPr>
            <p:ph type="subTitle" idx="3"/>
          </p:nvPr>
        </p:nvSpPr>
        <p:spPr>
          <a:xfrm>
            <a:off x="1018625" y="3409475"/>
            <a:ext cx="3126900" cy="8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21"/>
          <p:cNvSpPr txBox="1">
            <a:spLocks noGrp="1"/>
          </p:cNvSpPr>
          <p:nvPr>
            <p:ph type="subTitle" idx="4"/>
          </p:nvPr>
        </p:nvSpPr>
        <p:spPr>
          <a:xfrm>
            <a:off x="5160775" y="3409475"/>
            <a:ext cx="3339300" cy="82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21"/>
          <p:cNvSpPr txBox="1">
            <a:spLocks noGrp="1"/>
          </p:cNvSpPr>
          <p:nvPr>
            <p:ph type="subTitle" idx="5"/>
          </p:nvPr>
        </p:nvSpPr>
        <p:spPr>
          <a:xfrm>
            <a:off x="1018625" y="1379350"/>
            <a:ext cx="31269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39" name="Google Shape;339;p21"/>
          <p:cNvSpPr txBox="1">
            <a:spLocks noGrp="1"/>
          </p:cNvSpPr>
          <p:nvPr>
            <p:ph type="subTitle" idx="6"/>
          </p:nvPr>
        </p:nvSpPr>
        <p:spPr>
          <a:xfrm>
            <a:off x="1018625" y="3040000"/>
            <a:ext cx="31269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40" name="Google Shape;340;p21"/>
          <p:cNvSpPr txBox="1">
            <a:spLocks noGrp="1"/>
          </p:cNvSpPr>
          <p:nvPr>
            <p:ph type="subTitle" idx="7"/>
          </p:nvPr>
        </p:nvSpPr>
        <p:spPr>
          <a:xfrm>
            <a:off x="5160775" y="1379350"/>
            <a:ext cx="333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41" name="Google Shape;341;p21"/>
          <p:cNvSpPr txBox="1">
            <a:spLocks noGrp="1"/>
          </p:cNvSpPr>
          <p:nvPr>
            <p:ph type="subTitle" idx="8"/>
          </p:nvPr>
        </p:nvSpPr>
        <p:spPr>
          <a:xfrm>
            <a:off x="5160775" y="3040000"/>
            <a:ext cx="33393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42" name="Google Shape;342;p21"/>
          <p:cNvGrpSpPr/>
          <p:nvPr/>
        </p:nvGrpSpPr>
        <p:grpSpPr>
          <a:xfrm>
            <a:off x="62872" y="64352"/>
            <a:ext cx="8875878" cy="4734562"/>
            <a:chOff x="62872" y="64352"/>
            <a:chExt cx="8875878" cy="4734562"/>
          </a:xfrm>
        </p:grpSpPr>
        <p:grpSp>
          <p:nvGrpSpPr>
            <p:cNvPr id="343" name="Google Shape;343;p21"/>
            <p:cNvGrpSpPr/>
            <p:nvPr/>
          </p:nvGrpSpPr>
          <p:grpSpPr>
            <a:xfrm>
              <a:off x="7956296" y="80825"/>
              <a:ext cx="982455" cy="1261762"/>
              <a:chOff x="7956296" y="80825"/>
              <a:chExt cx="982455" cy="1261762"/>
            </a:xfrm>
          </p:grpSpPr>
          <p:sp>
            <p:nvSpPr>
              <p:cNvPr id="344" name="Google Shape;344;p21"/>
              <p:cNvSpPr/>
              <p:nvPr/>
            </p:nvSpPr>
            <p:spPr>
              <a:xfrm rot="10800000" flipH="1">
                <a:off x="8543072" y="946908"/>
                <a:ext cx="395678" cy="395678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5" name="Google Shape;345;p21"/>
              <p:cNvSpPr/>
              <p:nvPr/>
            </p:nvSpPr>
            <p:spPr>
              <a:xfrm rot="10800000" flipH="1">
                <a:off x="7956296" y="80825"/>
                <a:ext cx="230920" cy="230920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346;p21"/>
              <p:cNvSpPr/>
              <p:nvPr/>
            </p:nvSpPr>
            <p:spPr>
              <a:xfrm rot="10800000" flipH="1">
                <a:off x="8543086" y="345496"/>
                <a:ext cx="144650" cy="144650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7" name="Google Shape;347;p21"/>
            <p:cNvGrpSpPr/>
            <p:nvPr/>
          </p:nvGrpSpPr>
          <p:grpSpPr>
            <a:xfrm>
              <a:off x="62872" y="64352"/>
              <a:ext cx="6580168" cy="4734562"/>
              <a:chOff x="62872" y="64352"/>
              <a:chExt cx="6580168" cy="4734562"/>
            </a:xfrm>
          </p:grpSpPr>
          <p:grpSp>
            <p:nvGrpSpPr>
              <p:cNvPr id="348" name="Google Shape;348;p21"/>
              <p:cNvGrpSpPr/>
              <p:nvPr/>
            </p:nvGrpSpPr>
            <p:grpSpPr>
              <a:xfrm>
                <a:off x="62872" y="64352"/>
                <a:ext cx="596373" cy="1263643"/>
                <a:chOff x="62872" y="64352"/>
                <a:chExt cx="596373" cy="1263643"/>
              </a:xfrm>
            </p:grpSpPr>
            <p:sp>
              <p:nvSpPr>
                <p:cNvPr id="349" name="Google Shape;349;p21"/>
                <p:cNvSpPr/>
                <p:nvPr/>
              </p:nvSpPr>
              <p:spPr>
                <a:xfrm>
                  <a:off x="62872" y="424887"/>
                  <a:ext cx="395678" cy="3956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461" h="259461" extrusionOk="0">
                      <a:moveTo>
                        <a:pt x="259461" y="87687"/>
                      </a:moveTo>
                      <a:lnTo>
                        <a:pt x="171774" y="87687"/>
                      </a:lnTo>
                      <a:lnTo>
                        <a:pt x="171774" y="0"/>
                      </a:lnTo>
                      <a:lnTo>
                        <a:pt x="87687" y="0"/>
                      </a:lnTo>
                      <a:lnTo>
                        <a:pt x="87687" y="87687"/>
                      </a:lnTo>
                      <a:lnTo>
                        <a:pt x="0" y="87687"/>
                      </a:lnTo>
                      <a:lnTo>
                        <a:pt x="0" y="171774"/>
                      </a:lnTo>
                      <a:lnTo>
                        <a:pt x="87687" y="171774"/>
                      </a:lnTo>
                      <a:lnTo>
                        <a:pt x="87687" y="259461"/>
                      </a:lnTo>
                      <a:lnTo>
                        <a:pt x="171774" y="259461"/>
                      </a:lnTo>
                      <a:lnTo>
                        <a:pt x="171774" y="171774"/>
                      </a:lnTo>
                      <a:lnTo>
                        <a:pt x="259461" y="1717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0" name="Google Shape;350;p21"/>
                <p:cNvSpPr/>
                <p:nvPr/>
              </p:nvSpPr>
              <p:spPr>
                <a:xfrm>
                  <a:off x="413949" y="1082805"/>
                  <a:ext cx="245191" cy="2451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461" h="259461" extrusionOk="0">
                      <a:moveTo>
                        <a:pt x="259461" y="87687"/>
                      </a:moveTo>
                      <a:lnTo>
                        <a:pt x="171774" y="87687"/>
                      </a:lnTo>
                      <a:lnTo>
                        <a:pt x="171774" y="0"/>
                      </a:lnTo>
                      <a:lnTo>
                        <a:pt x="87687" y="0"/>
                      </a:lnTo>
                      <a:lnTo>
                        <a:pt x="87687" y="87687"/>
                      </a:lnTo>
                      <a:lnTo>
                        <a:pt x="0" y="87687"/>
                      </a:lnTo>
                      <a:lnTo>
                        <a:pt x="0" y="171774"/>
                      </a:lnTo>
                      <a:lnTo>
                        <a:pt x="87687" y="171774"/>
                      </a:lnTo>
                      <a:lnTo>
                        <a:pt x="87687" y="259461"/>
                      </a:lnTo>
                      <a:lnTo>
                        <a:pt x="171774" y="259461"/>
                      </a:lnTo>
                      <a:lnTo>
                        <a:pt x="171774" y="171774"/>
                      </a:lnTo>
                      <a:lnTo>
                        <a:pt x="259461" y="171774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1" name="Google Shape;351;p21"/>
                <p:cNvSpPr/>
                <p:nvPr/>
              </p:nvSpPr>
              <p:spPr>
                <a:xfrm>
                  <a:off x="514596" y="64352"/>
                  <a:ext cx="144650" cy="144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461" h="259461" extrusionOk="0">
                      <a:moveTo>
                        <a:pt x="259461" y="87687"/>
                      </a:moveTo>
                      <a:lnTo>
                        <a:pt x="171774" y="87687"/>
                      </a:lnTo>
                      <a:lnTo>
                        <a:pt x="171774" y="0"/>
                      </a:lnTo>
                      <a:lnTo>
                        <a:pt x="87687" y="0"/>
                      </a:lnTo>
                      <a:lnTo>
                        <a:pt x="87687" y="87687"/>
                      </a:lnTo>
                      <a:lnTo>
                        <a:pt x="0" y="87687"/>
                      </a:lnTo>
                      <a:lnTo>
                        <a:pt x="0" y="171774"/>
                      </a:lnTo>
                      <a:lnTo>
                        <a:pt x="87687" y="171774"/>
                      </a:lnTo>
                      <a:lnTo>
                        <a:pt x="87687" y="259461"/>
                      </a:lnTo>
                      <a:lnTo>
                        <a:pt x="171774" y="259461"/>
                      </a:lnTo>
                      <a:lnTo>
                        <a:pt x="171774" y="171774"/>
                      </a:lnTo>
                      <a:lnTo>
                        <a:pt x="259461" y="171774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52" name="Google Shape;352;p21"/>
              <p:cNvSpPr/>
              <p:nvPr/>
            </p:nvSpPr>
            <p:spPr>
              <a:xfrm>
                <a:off x="6253200" y="4409074"/>
                <a:ext cx="389840" cy="389840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21"/>
              <p:cNvSpPr/>
              <p:nvPr/>
            </p:nvSpPr>
            <p:spPr>
              <a:xfrm>
                <a:off x="1904023" y="4508974"/>
                <a:ext cx="190055" cy="190055"/>
              </a:xfrm>
              <a:custGeom>
                <a:avLst/>
                <a:gdLst/>
                <a:ahLst/>
                <a:cxnLst/>
                <a:rect l="l" t="t" r="r" b="b"/>
                <a:pathLst>
                  <a:path w="259461" h="259461" extrusionOk="0">
                    <a:moveTo>
                      <a:pt x="259461" y="87687"/>
                    </a:moveTo>
                    <a:lnTo>
                      <a:pt x="171774" y="87687"/>
                    </a:lnTo>
                    <a:lnTo>
                      <a:pt x="171774" y="0"/>
                    </a:lnTo>
                    <a:lnTo>
                      <a:pt x="87687" y="0"/>
                    </a:lnTo>
                    <a:lnTo>
                      <a:pt x="87687" y="87687"/>
                    </a:lnTo>
                    <a:lnTo>
                      <a:pt x="0" y="87687"/>
                    </a:lnTo>
                    <a:lnTo>
                      <a:pt x="0" y="171774"/>
                    </a:lnTo>
                    <a:lnTo>
                      <a:pt x="87687" y="171774"/>
                    </a:lnTo>
                    <a:lnTo>
                      <a:pt x="87687" y="259461"/>
                    </a:lnTo>
                    <a:lnTo>
                      <a:pt x="171774" y="259461"/>
                    </a:lnTo>
                    <a:lnTo>
                      <a:pt x="171774" y="171774"/>
                    </a:lnTo>
                    <a:lnTo>
                      <a:pt x="259461" y="17177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0"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22"/>
          <p:cNvSpPr txBox="1">
            <a:spLocks noGrp="1"/>
          </p:cNvSpPr>
          <p:nvPr>
            <p:ph type="subTitle" idx="1"/>
          </p:nvPr>
        </p:nvSpPr>
        <p:spPr>
          <a:xfrm>
            <a:off x="719988" y="1893150"/>
            <a:ext cx="2253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22"/>
          <p:cNvSpPr txBox="1">
            <a:spLocks noGrp="1"/>
          </p:cNvSpPr>
          <p:nvPr>
            <p:ph type="subTitle" idx="2"/>
          </p:nvPr>
        </p:nvSpPr>
        <p:spPr>
          <a:xfrm>
            <a:off x="3356309" y="1893150"/>
            <a:ext cx="2253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22"/>
          <p:cNvSpPr txBox="1">
            <a:spLocks noGrp="1"/>
          </p:cNvSpPr>
          <p:nvPr>
            <p:ph type="subTitle" idx="3"/>
          </p:nvPr>
        </p:nvSpPr>
        <p:spPr>
          <a:xfrm>
            <a:off x="728875" y="3427400"/>
            <a:ext cx="2253000" cy="10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22"/>
          <p:cNvSpPr txBox="1">
            <a:spLocks noGrp="1"/>
          </p:cNvSpPr>
          <p:nvPr>
            <p:ph type="subTitle" idx="4"/>
          </p:nvPr>
        </p:nvSpPr>
        <p:spPr>
          <a:xfrm>
            <a:off x="3365202" y="3427399"/>
            <a:ext cx="2253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22"/>
          <p:cNvSpPr txBox="1">
            <a:spLocks noGrp="1"/>
          </p:cNvSpPr>
          <p:nvPr>
            <p:ph type="subTitle" idx="5"/>
          </p:nvPr>
        </p:nvSpPr>
        <p:spPr>
          <a:xfrm>
            <a:off x="5991900" y="1893150"/>
            <a:ext cx="23433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22"/>
          <p:cNvSpPr txBox="1">
            <a:spLocks noGrp="1"/>
          </p:cNvSpPr>
          <p:nvPr>
            <p:ph type="subTitle" idx="6"/>
          </p:nvPr>
        </p:nvSpPr>
        <p:spPr>
          <a:xfrm>
            <a:off x="6000786" y="3427399"/>
            <a:ext cx="2253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22"/>
          <p:cNvSpPr txBox="1">
            <a:spLocks noGrp="1"/>
          </p:cNvSpPr>
          <p:nvPr>
            <p:ph type="subTitle" idx="7"/>
          </p:nvPr>
        </p:nvSpPr>
        <p:spPr>
          <a:xfrm>
            <a:off x="710400" y="1532200"/>
            <a:ext cx="22626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3" name="Google Shape;363;p22"/>
          <p:cNvSpPr txBox="1">
            <a:spLocks noGrp="1"/>
          </p:cNvSpPr>
          <p:nvPr>
            <p:ph type="subTitle" idx="8"/>
          </p:nvPr>
        </p:nvSpPr>
        <p:spPr>
          <a:xfrm>
            <a:off x="3346350" y="1532200"/>
            <a:ext cx="22629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4" name="Google Shape;364;p22"/>
          <p:cNvSpPr txBox="1">
            <a:spLocks noGrp="1"/>
          </p:cNvSpPr>
          <p:nvPr>
            <p:ph type="subTitle" idx="9"/>
          </p:nvPr>
        </p:nvSpPr>
        <p:spPr>
          <a:xfrm>
            <a:off x="6001500" y="1532200"/>
            <a:ext cx="22347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5" name="Google Shape;365;p22"/>
          <p:cNvSpPr txBox="1">
            <a:spLocks noGrp="1"/>
          </p:cNvSpPr>
          <p:nvPr>
            <p:ph type="subTitle" idx="13"/>
          </p:nvPr>
        </p:nvSpPr>
        <p:spPr>
          <a:xfrm>
            <a:off x="719331" y="3034425"/>
            <a:ext cx="22626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6" name="Google Shape;366;p22"/>
          <p:cNvSpPr txBox="1">
            <a:spLocks noGrp="1"/>
          </p:cNvSpPr>
          <p:nvPr>
            <p:ph type="subTitle" idx="14"/>
          </p:nvPr>
        </p:nvSpPr>
        <p:spPr>
          <a:xfrm>
            <a:off x="3355282" y="3034477"/>
            <a:ext cx="22629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67" name="Google Shape;367;p22"/>
          <p:cNvSpPr txBox="1">
            <a:spLocks noGrp="1"/>
          </p:cNvSpPr>
          <p:nvPr>
            <p:ph type="subTitle" idx="15"/>
          </p:nvPr>
        </p:nvSpPr>
        <p:spPr>
          <a:xfrm>
            <a:off x="6010321" y="3034425"/>
            <a:ext cx="22347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1800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grpSp>
        <p:nvGrpSpPr>
          <p:cNvPr id="368" name="Google Shape;368;p22"/>
          <p:cNvGrpSpPr/>
          <p:nvPr/>
        </p:nvGrpSpPr>
        <p:grpSpPr>
          <a:xfrm>
            <a:off x="75773" y="802442"/>
            <a:ext cx="8970587" cy="4295008"/>
            <a:chOff x="75773" y="802442"/>
            <a:chExt cx="8970587" cy="4295008"/>
          </a:xfrm>
        </p:grpSpPr>
        <p:sp>
          <p:nvSpPr>
            <p:cNvPr id="369" name="Google Shape;369;p22"/>
            <p:cNvSpPr/>
            <p:nvPr/>
          </p:nvSpPr>
          <p:spPr>
            <a:xfrm rot="10800000" flipH="1">
              <a:off x="398275" y="4717340"/>
              <a:ext cx="380110" cy="38011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22"/>
            <p:cNvSpPr/>
            <p:nvPr/>
          </p:nvSpPr>
          <p:spPr>
            <a:xfrm rot="10800000" flipH="1">
              <a:off x="1007975" y="4570623"/>
              <a:ext cx="229623" cy="229623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2"/>
            <p:cNvSpPr/>
            <p:nvPr/>
          </p:nvSpPr>
          <p:spPr>
            <a:xfrm rot="10800000" flipH="1">
              <a:off x="75773" y="4611605"/>
              <a:ext cx="147893" cy="147893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2"/>
            <p:cNvSpPr/>
            <p:nvPr/>
          </p:nvSpPr>
          <p:spPr>
            <a:xfrm rot="10800000" flipH="1">
              <a:off x="8666250" y="2548865"/>
              <a:ext cx="380110" cy="38011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2"/>
            <p:cNvSpPr/>
            <p:nvPr/>
          </p:nvSpPr>
          <p:spPr>
            <a:xfrm rot="10800000" flipH="1">
              <a:off x="8570775" y="802442"/>
              <a:ext cx="201082" cy="20108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4" name="Google Shape;374;p22"/>
          <p:cNvGrpSpPr/>
          <p:nvPr/>
        </p:nvGrpSpPr>
        <p:grpSpPr>
          <a:xfrm>
            <a:off x="-182396" y="-1526752"/>
            <a:ext cx="9513069" cy="8791627"/>
            <a:chOff x="-182396" y="-1526752"/>
            <a:chExt cx="9513069" cy="8791627"/>
          </a:xfrm>
        </p:grpSpPr>
        <p:sp>
          <p:nvSpPr>
            <p:cNvPr id="375" name="Google Shape;375;p22"/>
            <p:cNvSpPr/>
            <p:nvPr/>
          </p:nvSpPr>
          <p:spPr>
            <a:xfrm rot="10800000">
              <a:off x="-182396" y="-1526752"/>
              <a:ext cx="2069345" cy="2066251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2"/>
            <p:cNvSpPr/>
            <p:nvPr/>
          </p:nvSpPr>
          <p:spPr>
            <a:xfrm rot="10800000">
              <a:off x="6702476" y="4640597"/>
              <a:ext cx="2628198" cy="262427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7" name="Google Shape;377;p22"/>
            <p:cNvGrpSpPr/>
            <p:nvPr/>
          </p:nvGrpSpPr>
          <p:grpSpPr>
            <a:xfrm>
              <a:off x="1186718" y="35391"/>
              <a:ext cx="945222" cy="319917"/>
              <a:chOff x="1608712" y="575096"/>
              <a:chExt cx="670466" cy="226924"/>
            </a:xfrm>
          </p:grpSpPr>
          <p:sp>
            <p:nvSpPr>
              <p:cNvPr id="378" name="Google Shape;378;p22"/>
              <p:cNvSpPr/>
              <p:nvPr/>
            </p:nvSpPr>
            <p:spPr>
              <a:xfrm>
                <a:off x="1763432" y="575096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608"/>
                    </a:moveTo>
                    <a:cubicBezTo>
                      <a:pt x="83609" y="64398"/>
                      <a:pt x="65136" y="82871"/>
                      <a:pt x="42353" y="82871"/>
                    </a:cubicBezTo>
                    <a:cubicBezTo>
                      <a:pt x="19556" y="82871"/>
                      <a:pt x="1090" y="64398"/>
                      <a:pt x="1090" y="41608"/>
                    </a:cubicBezTo>
                    <a:cubicBezTo>
                      <a:pt x="1090" y="18824"/>
                      <a:pt x="19556" y="352"/>
                      <a:pt x="42353" y="352"/>
                    </a:cubicBezTo>
                    <a:cubicBezTo>
                      <a:pt x="65136" y="352"/>
                      <a:pt x="83609" y="18824"/>
                      <a:pt x="83609" y="4160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22"/>
              <p:cNvSpPr/>
              <p:nvPr/>
            </p:nvSpPr>
            <p:spPr>
              <a:xfrm>
                <a:off x="1608712" y="740131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609" y="41724"/>
                    </a:moveTo>
                    <a:cubicBezTo>
                      <a:pt x="83609" y="64514"/>
                      <a:pt x="65136" y="82980"/>
                      <a:pt x="42353" y="82980"/>
                    </a:cubicBezTo>
                    <a:cubicBezTo>
                      <a:pt x="19556" y="82980"/>
                      <a:pt x="1090" y="64514"/>
                      <a:pt x="1090" y="41724"/>
                    </a:cubicBezTo>
                    <a:cubicBezTo>
                      <a:pt x="1090" y="18934"/>
                      <a:pt x="19556" y="462"/>
                      <a:pt x="42353" y="462"/>
                    </a:cubicBezTo>
                    <a:cubicBezTo>
                      <a:pt x="65136" y="462"/>
                      <a:pt x="83609" y="18934"/>
                      <a:pt x="83609" y="417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22"/>
              <p:cNvSpPr/>
              <p:nvPr/>
            </p:nvSpPr>
            <p:spPr>
              <a:xfrm>
                <a:off x="1918157" y="575096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608"/>
                    </a:moveTo>
                    <a:cubicBezTo>
                      <a:pt x="83711" y="64398"/>
                      <a:pt x="65233" y="82871"/>
                      <a:pt x="42449" y="82871"/>
                    </a:cubicBezTo>
                    <a:cubicBezTo>
                      <a:pt x="19665" y="82871"/>
                      <a:pt x="1193" y="64398"/>
                      <a:pt x="1193" y="41608"/>
                    </a:cubicBezTo>
                    <a:cubicBezTo>
                      <a:pt x="1193" y="18824"/>
                      <a:pt x="19665" y="352"/>
                      <a:pt x="42449" y="352"/>
                    </a:cubicBezTo>
                    <a:cubicBezTo>
                      <a:pt x="65233" y="352"/>
                      <a:pt x="83711" y="18824"/>
                      <a:pt x="83711" y="4160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22"/>
              <p:cNvSpPr/>
              <p:nvPr/>
            </p:nvSpPr>
            <p:spPr>
              <a:xfrm>
                <a:off x="1763436" y="740131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711" y="41724"/>
                    </a:moveTo>
                    <a:cubicBezTo>
                      <a:pt x="83711" y="64514"/>
                      <a:pt x="65233" y="82980"/>
                      <a:pt x="42449" y="82980"/>
                    </a:cubicBezTo>
                    <a:cubicBezTo>
                      <a:pt x="19665" y="82980"/>
                      <a:pt x="1193" y="64514"/>
                      <a:pt x="1193" y="41724"/>
                    </a:cubicBezTo>
                    <a:cubicBezTo>
                      <a:pt x="1193" y="18934"/>
                      <a:pt x="19665" y="462"/>
                      <a:pt x="42449" y="462"/>
                    </a:cubicBezTo>
                    <a:cubicBezTo>
                      <a:pt x="65233" y="462"/>
                      <a:pt x="83711" y="18934"/>
                      <a:pt x="83711" y="417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22"/>
              <p:cNvSpPr/>
              <p:nvPr/>
            </p:nvSpPr>
            <p:spPr>
              <a:xfrm>
                <a:off x="2062560" y="575096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608"/>
                    </a:moveTo>
                    <a:cubicBezTo>
                      <a:pt x="83807" y="64398"/>
                      <a:pt x="65342" y="82871"/>
                      <a:pt x="42551" y="82871"/>
                    </a:cubicBezTo>
                    <a:cubicBezTo>
                      <a:pt x="19761" y="82871"/>
                      <a:pt x="1289" y="64398"/>
                      <a:pt x="1289" y="41608"/>
                    </a:cubicBezTo>
                    <a:cubicBezTo>
                      <a:pt x="1289" y="18824"/>
                      <a:pt x="19761" y="352"/>
                      <a:pt x="42551" y="352"/>
                    </a:cubicBezTo>
                    <a:cubicBezTo>
                      <a:pt x="65342" y="352"/>
                      <a:pt x="83807" y="18824"/>
                      <a:pt x="83807" y="4160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3" name="Google Shape;383;p22"/>
              <p:cNvSpPr/>
              <p:nvPr/>
            </p:nvSpPr>
            <p:spPr>
              <a:xfrm>
                <a:off x="1907840" y="740131"/>
                <a:ext cx="61888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18" h="82518" extrusionOk="0">
                    <a:moveTo>
                      <a:pt x="83807" y="41724"/>
                    </a:moveTo>
                    <a:cubicBezTo>
                      <a:pt x="83807" y="64514"/>
                      <a:pt x="65342" y="82980"/>
                      <a:pt x="42551" y="82980"/>
                    </a:cubicBezTo>
                    <a:cubicBezTo>
                      <a:pt x="19761" y="82980"/>
                      <a:pt x="1289" y="64514"/>
                      <a:pt x="1289" y="41724"/>
                    </a:cubicBezTo>
                    <a:cubicBezTo>
                      <a:pt x="1289" y="18934"/>
                      <a:pt x="19761" y="462"/>
                      <a:pt x="42551" y="462"/>
                    </a:cubicBezTo>
                    <a:cubicBezTo>
                      <a:pt x="65342" y="462"/>
                      <a:pt x="83807" y="18934"/>
                      <a:pt x="83807" y="417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4" name="Google Shape;384;p22"/>
              <p:cNvSpPr/>
              <p:nvPr/>
            </p:nvSpPr>
            <p:spPr>
              <a:xfrm>
                <a:off x="2217284" y="575096"/>
                <a:ext cx="61893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608"/>
                    </a:moveTo>
                    <a:cubicBezTo>
                      <a:pt x="83917" y="64398"/>
                      <a:pt x="65438" y="82871"/>
                      <a:pt x="42654" y="82871"/>
                    </a:cubicBezTo>
                    <a:cubicBezTo>
                      <a:pt x="19870" y="82871"/>
                      <a:pt x="1392" y="64398"/>
                      <a:pt x="1392" y="41608"/>
                    </a:cubicBezTo>
                    <a:cubicBezTo>
                      <a:pt x="1392" y="18824"/>
                      <a:pt x="19870" y="352"/>
                      <a:pt x="42654" y="352"/>
                    </a:cubicBezTo>
                    <a:cubicBezTo>
                      <a:pt x="65438" y="352"/>
                      <a:pt x="83917" y="18824"/>
                      <a:pt x="83917" y="4160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22"/>
              <p:cNvSpPr/>
              <p:nvPr/>
            </p:nvSpPr>
            <p:spPr>
              <a:xfrm>
                <a:off x="2062564" y="740131"/>
                <a:ext cx="61893" cy="61889"/>
              </a:xfrm>
              <a:custGeom>
                <a:avLst/>
                <a:gdLst/>
                <a:ahLst/>
                <a:cxnLst/>
                <a:rect l="l" t="t" r="r" b="b"/>
                <a:pathLst>
                  <a:path w="82524" h="82518" extrusionOk="0">
                    <a:moveTo>
                      <a:pt x="83917" y="41724"/>
                    </a:moveTo>
                    <a:cubicBezTo>
                      <a:pt x="83917" y="64514"/>
                      <a:pt x="65438" y="82980"/>
                      <a:pt x="42654" y="82980"/>
                    </a:cubicBezTo>
                    <a:cubicBezTo>
                      <a:pt x="19870" y="82980"/>
                      <a:pt x="1392" y="64514"/>
                      <a:pt x="1392" y="41724"/>
                    </a:cubicBezTo>
                    <a:cubicBezTo>
                      <a:pt x="1392" y="18934"/>
                      <a:pt x="19870" y="462"/>
                      <a:pt x="42654" y="462"/>
                    </a:cubicBezTo>
                    <a:cubicBezTo>
                      <a:pt x="65438" y="462"/>
                      <a:pt x="83917" y="18934"/>
                      <a:pt x="83917" y="4172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25"/>
          <p:cNvGrpSpPr/>
          <p:nvPr/>
        </p:nvGrpSpPr>
        <p:grpSpPr>
          <a:xfrm>
            <a:off x="-851750" y="-2017850"/>
            <a:ext cx="10709381" cy="10265848"/>
            <a:chOff x="-851750" y="-2017850"/>
            <a:chExt cx="10709381" cy="10265848"/>
          </a:xfrm>
        </p:grpSpPr>
        <p:sp>
          <p:nvSpPr>
            <p:cNvPr id="437" name="Google Shape;437;p25"/>
            <p:cNvSpPr/>
            <p:nvPr/>
          </p:nvSpPr>
          <p:spPr>
            <a:xfrm>
              <a:off x="-851750" y="4698074"/>
              <a:ext cx="3555082" cy="3549924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25"/>
            <p:cNvSpPr/>
            <p:nvPr/>
          </p:nvSpPr>
          <p:spPr>
            <a:xfrm>
              <a:off x="7311950" y="-2017850"/>
              <a:ext cx="2545680" cy="2541967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9" name="Google Shape;439;p25"/>
          <p:cNvGrpSpPr/>
          <p:nvPr/>
        </p:nvGrpSpPr>
        <p:grpSpPr>
          <a:xfrm>
            <a:off x="75773" y="802442"/>
            <a:ext cx="8970587" cy="4295008"/>
            <a:chOff x="75773" y="802442"/>
            <a:chExt cx="8970587" cy="4295008"/>
          </a:xfrm>
        </p:grpSpPr>
        <p:sp>
          <p:nvSpPr>
            <p:cNvPr id="440" name="Google Shape;440;p25"/>
            <p:cNvSpPr/>
            <p:nvPr/>
          </p:nvSpPr>
          <p:spPr>
            <a:xfrm rot="10800000" flipH="1">
              <a:off x="398275" y="4717340"/>
              <a:ext cx="380110" cy="38011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5"/>
            <p:cNvSpPr/>
            <p:nvPr/>
          </p:nvSpPr>
          <p:spPr>
            <a:xfrm rot="10800000" flipH="1">
              <a:off x="1007975" y="4570623"/>
              <a:ext cx="229623" cy="229623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5"/>
            <p:cNvSpPr/>
            <p:nvPr/>
          </p:nvSpPr>
          <p:spPr>
            <a:xfrm rot="10800000" flipH="1">
              <a:off x="75773" y="4611605"/>
              <a:ext cx="147893" cy="147893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5"/>
            <p:cNvSpPr/>
            <p:nvPr/>
          </p:nvSpPr>
          <p:spPr>
            <a:xfrm rot="10800000" flipH="1">
              <a:off x="8666250" y="2548865"/>
              <a:ext cx="380110" cy="380110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25"/>
            <p:cNvSpPr/>
            <p:nvPr/>
          </p:nvSpPr>
          <p:spPr>
            <a:xfrm rot="10800000" flipH="1">
              <a:off x="8570775" y="802442"/>
              <a:ext cx="201082" cy="201082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26"/>
          <p:cNvGrpSpPr/>
          <p:nvPr/>
        </p:nvGrpSpPr>
        <p:grpSpPr>
          <a:xfrm>
            <a:off x="-2524002" y="-4596756"/>
            <a:ext cx="13611540" cy="14506657"/>
            <a:chOff x="-2524002" y="-4596756"/>
            <a:chExt cx="13611540" cy="14506657"/>
          </a:xfrm>
        </p:grpSpPr>
        <p:sp>
          <p:nvSpPr>
            <p:cNvPr id="447" name="Google Shape;447;p26"/>
            <p:cNvSpPr/>
            <p:nvPr/>
          </p:nvSpPr>
          <p:spPr>
            <a:xfrm rot="10800000">
              <a:off x="5773998" y="-4596756"/>
              <a:ext cx="5313540" cy="5305907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26"/>
            <p:cNvSpPr/>
            <p:nvPr/>
          </p:nvSpPr>
          <p:spPr>
            <a:xfrm rot="10800000">
              <a:off x="-2524002" y="4603994"/>
              <a:ext cx="5313540" cy="5305907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9" name="Google Shape;449;p26"/>
          <p:cNvGrpSpPr/>
          <p:nvPr/>
        </p:nvGrpSpPr>
        <p:grpSpPr>
          <a:xfrm>
            <a:off x="237106" y="4676144"/>
            <a:ext cx="952222" cy="319917"/>
            <a:chOff x="1608712" y="575096"/>
            <a:chExt cx="675431" cy="226924"/>
          </a:xfrm>
        </p:grpSpPr>
        <p:sp>
          <p:nvSpPr>
            <p:cNvPr id="450" name="Google Shape;450;p26"/>
            <p:cNvSpPr/>
            <p:nvPr/>
          </p:nvSpPr>
          <p:spPr>
            <a:xfrm>
              <a:off x="1608712" y="575096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rgbClr val="0082B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26"/>
            <p:cNvSpPr/>
            <p:nvPr/>
          </p:nvSpPr>
          <p:spPr>
            <a:xfrm>
              <a:off x="1768398" y="740131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rgbClr val="0082B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26"/>
            <p:cNvSpPr/>
            <p:nvPr/>
          </p:nvSpPr>
          <p:spPr>
            <a:xfrm>
              <a:off x="1763436" y="575096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rgbClr val="0082B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26"/>
            <p:cNvSpPr/>
            <p:nvPr/>
          </p:nvSpPr>
          <p:spPr>
            <a:xfrm>
              <a:off x="1923122" y="740131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rgbClr val="0082B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26"/>
            <p:cNvSpPr/>
            <p:nvPr/>
          </p:nvSpPr>
          <p:spPr>
            <a:xfrm>
              <a:off x="1907840" y="575096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rgbClr val="0082B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26"/>
            <p:cNvSpPr/>
            <p:nvPr/>
          </p:nvSpPr>
          <p:spPr>
            <a:xfrm>
              <a:off x="2067525" y="740131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rgbClr val="0082B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26"/>
            <p:cNvSpPr/>
            <p:nvPr/>
          </p:nvSpPr>
          <p:spPr>
            <a:xfrm>
              <a:off x="2062564" y="575096"/>
              <a:ext cx="61893" cy="61889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rgbClr val="0082B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26"/>
            <p:cNvSpPr/>
            <p:nvPr/>
          </p:nvSpPr>
          <p:spPr>
            <a:xfrm>
              <a:off x="2222250" y="740131"/>
              <a:ext cx="61893" cy="61889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rgbClr val="0082BA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" name="Google Shape;458;p26"/>
          <p:cNvGrpSpPr/>
          <p:nvPr/>
        </p:nvGrpSpPr>
        <p:grpSpPr>
          <a:xfrm rot="10800000">
            <a:off x="7751381" y="-395531"/>
            <a:ext cx="1334718" cy="1598162"/>
            <a:chOff x="6666988" y="1882059"/>
            <a:chExt cx="1334718" cy="1598162"/>
          </a:xfrm>
        </p:grpSpPr>
        <p:sp>
          <p:nvSpPr>
            <p:cNvPr id="459" name="Google Shape;459;p26"/>
            <p:cNvSpPr/>
            <p:nvPr/>
          </p:nvSpPr>
          <p:spPr>
            <a:xfrm flipH="1">
              <a:off x="6666988" y="2402621"/>
              <a:ext cx="969600" cy="1077600"/>
            </a:xfrm>
            <a:prstGeom prst="mathPlus">
              <a:avLst>
                <a:gd name="adj1" fmla="val 23520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6"/>
            <p:cNvSpPr/>
            <p:nvPr/>
          </p:nvSpPr>
          <p:spPr>
            <a:xfrm flipH="1">
              <a:off x="7598506" y="2123553"/>
              <a:ext cx="403200" cy="448200"/>
            </a:xfrm>
            <a:prstGeom prst="mathPlus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6"/>
            <p:cNvSpPr/>
            <p:nvPr/>
          </p:nvSpPr>
          <p:spPr>
            <a:xfrm flipH="1">
              <a:off x="6942750" y="1882059"/>
              <a:ext cx="217500" cy="241500"/>
            </a:xfrm>
            <a:prstGeom prst="mathPlus">
              <a:avLst>
                <a:gd name="adj1" fmla="val 2352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0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3" r:id="rId3"/>
    <p:sldLayoutId id="2147483655" r:id="rId4"/>
    <p:sldLayoutId id="2147483658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71" r:id="rId11"/>
    <p:sldLayoutId id="214748367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KXmySpexi8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es/youtube-rojo-social-icono-jugar-1495277/" TargetMode="Externa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0"/>
          <p:cNvSpPr txBox="1">
            <a:spLocks noGrp="1"/>
          </p:cNvSpPr>
          <p:nvPr>
            <p:ph type="subTitle" idx="1"/>
          </p:nvPr>
        </p:nvSpPr>
        <p:spPr>
          <a:xfrm>
            <a:off x="814435" y="1972336"/>
            <a:ext cx="4393800" cy="510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Camera </a:t>
            </a:r>
            <a:r>
              <a:rPr lang="en" dirty="0" err="1"/>
              <a:t>Implantabilă</a:t>
            </a:r>
            <a:endParaRPr dirty="0"/>
          </a:p>
        </p:txBody>
      </p:sp>
      <p:sp>
        <p:nvSpPr>
          <p:cNvPr id="473" name="Google Shape;473;p30"/>
          <p:cNvSpPr txBox="1">
            <a:spLocks noGrp="1"/>
          </p:cNvSpPr>
          <p:nvPr>
            <p:ph type="ctrTitle"/>
          </p:nvPr>
        </p:nvSpPr>
        <p:spPr>
          <a:xfrm>
            <a:off x="714688" y="637524"/>
            <a:ext cx="8072261" cy="14686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ro-RO" sz="4000" dirty="0">
                <a:latin typeface="Aptos Display"/>
              </a:rPr>
              <a:t>Tehnici moderne de administrare a tratamentului parenteral</a:t>
            </a:r>
            <a:endParaRPr sz="4000" dirty="0"/>
          </a:p>
        </p:txBody>
      </p:sp>
      <p:sp>
        <p:nvSpPr>
          <p:cNvPr id="474" name="Google Shape;474;p30"/>
          <p:cNvSpPr/>
          <p:nvPr/>
        </p:nvSpPr>
        <p:spPr>
          <a:xfrm rot="-2700000">
            <a:off x="3043297" y="2023408"/>
            <a:ext cx="6691636" cy="6691636"/>
          </a:xfrm>
          <a:custGeom>
            <a:avLst/>
            <a:gdLst/>
            <a:ahLst/>
            <a:cxnLst/>
            <a:rect l="l" t="t" r="r" b="b"/>
            <a:pathLst>
              <a:path w="459500" h="459500" extrusionOk="0">
                <a:moveTo>
                  <a:pt x="459501" y="229750"/>
                </a:moveTo>
                <a:cubicBezTo>
                  <a:pt x="459501" y="356638"/>
                  <a:pt x="356638" y="459501"/>
                  <a:pt x="229750" y="459501"/>
                </a:cubicBezTo>
                <a:cubicBezTo>
                  <a:pt x="102863" y="459501"/>
                  <a:pt x="0" y="356638"/>
                  <a:pt x="0" y="229750"/>
                </a:cubicBezTo>
                <a:cubicBezTo>
                  <a:pt x="0" y="102863"/>
                  <a:pt x="102863" y="0"/>
                  <a:pt x="229750" y="0"/>
                </a:cubicBezTo>
                <a:cubicBezTo>
                  <a:pt x="356638" y="0"/>
                  <a:pt x="459501" y="102863"/>
                  <a:pt x="459501" y="22975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30"/>
          <p:cNvSpPr/>
          <p:nvPr/>
        </p:nvSpPr>
        <p:spPr>
          <a:xfrm rot="-2700000">
            <a:off x="593976" y="3390753"/>
            <a:ext cx="2423481" cy="2423481"/>
          </a:xfrm>
          <a:custGeom>
            <a:avLst/>
            <a:gdLst/>
            <a:ahLst/>
            <a:cxnLst/>
            <a:rect l="l" t="t" r="r" b="b"/>
            <a:pathLst>
              <a:path w="459500" h="459500" extrusionOk="0">
                <a:moveTo>
                  <a:pt x="459501" y="229750"/>
                </a:moveTo>
                <a:cubicBezTo>
                  <a:pt x="459501" y="356638"/>
                  <a:pt x="356638" y="459501"/>
                  <a:pt x="229750" y="459501"/>
                </a:cubicBezTo>
                <a:cubicBezTo>
                  <a:pt x="102863" y="459501"/>
                  <a:pt x="0" y="356638"/>
                  <a:pt x="0" y="229750"/>
                </a:cubicBezTo>
                <a:cubicBezTo>
                  <a:pt x="0" y="102863"/>
                  <a:pt x="102863" y="0"/>
                  <a:pt x="229750" y="0"/>
                </a:cubicBezTo>
                <a:cubicBezTo>
                  <a:pt x="356638" y="0"/>
                  <a:pt x="459501" y="102863"/>
                  <a:pt x="459501" y="22975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0" name="Google Shape;520;p30"/>
          <p:cNvGrpSpPr/>
          <p:nvPr/>
        </p:nvGrpSpPr>
        <p:grpSpPr>
          <a:xfrm>
            <a:off x="698024" y="4082634"/>
            <a:ext cx="537900" cy="519860"/>
            <a:chOff x="276538" y="4265936"/>
            <a:chExt cx="537900" cy="519860"/>
          </a:xfrm>
        </p:grpSpPr>
        <p:sp>
          <p:nvSpPr>
            <p:cNvPr id="521" name="Google Shape;521;p30"/>
            <p:cNvSpPr/>
            <p:nvPr/>
          </p:nvSpPr>
          <p:spPr>
            <a:xfrm rot="10800000">
              <a:off x="620490" y="4591849"/>
              <a:ext cx="193947" cy="193947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30"/>
            <p:cNvSpPr/>
            <p:nvPr/>
          </p:nvSpPr>
          <p:spPr>
            <a:xfrm rot="10800000">
              <a:off x="276538" y="4265936"/>
              <a:ext cx="267245" cy="267245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D8541DC-E013-3CA6-97E7-7F4F9385CCFD}"/>
              </a:ext>
            </a:extLst>
          </p:cNvPr>
          <p:cNvSpPr txBox="1"/>
          <p:nvPr/>
        </p:nvSpPr>
        <p:spPr>
          <a:xfrm>
            <a:off x="600097" y="4602494"/>
            <a:ext cx="2135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O" sz="1000" dirty="0"/>
              <a:t>Asistent Medical Mihaela Prepeliță</a:t>
            </a:r>
          </a:p>
          <a:p>
            <a:r>
              <a:rPr lang="en-RO" sz="1000" dirty="0"/>
              <a:t>Asistent Medical Maria Cogeanu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35"/>
          <p:cNvSpPr/>
          <p:nvPr/>
        </p:nvSpPr>
        <p:spPr>
          <a:xfrm rot="10800000">
            <a:off x="4561098" y="-4766406"/>
            <a:ext cx="5313540" cy="5305907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3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7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dirty="0"/>
              <a:t> Ce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administrarea</a:t>
            </a:r>
            <a:r>
              <a:rPr lang="en-US" dirty="0"/>
              <a:t> </a:t>
            </a:r>
            <a:r>
              <a:rPr lang="en-US" dirty="0" err="1"/>
              <a:t>parenterală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751" name="Google Shape;751;p35"/>
          <p:cNvSpPr txBox="1">
            <a:spLocks noGrp="1"/>
          </p:cNvSpPr>
          <p:nvPr>
            <p:ph type="subTitle" idx="2"/>
          </p:nvPr>
        </p:nvSpPr>
        <p:spPr>
          <a:xfrm>
            <a:off x="867064" y="813929"/>
            <a:ext cx="7715371" cy="3280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en-US" dirty="0">
              <a:solidFill>
                <a:schemeClr val="dk1"/>
              </a:solidFill>
            </a:endParaRPr>
          </a:p>
          <a:p>
            <a:pPr marL="0" indent="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US" dirty="0" err="1">
                <a:solidFill>
                  <a:schemeClr val="dk1"/>
                </a:solidFill>
              </a:rPr>
              <a:t>Administrarea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dirty="0" err="1">
                <a:solidFill>
                  <a:schemeClr val="dk1"/>
                </a:solidFill>
              </a:rPr>
              <a:t>parenterala</a:t>
            </a:r>
            <a:r>
              <a:rPr lang="en-US" dirty="0">
                <a:solidFill>
                  <a:schemeClr val="dk1"/>
                </a:solidFill>
              </a:rPr>
              <a:t> a </a:t>
            </a:r>
            <a:r>
              <a:rPr lang="en-US" dirty="0" err="1">
                <a:solidFill>
                  <a:schemeClr val="dk1"/>
                </a:solidFill>
              </a:rPr>
              <a:t>medicamentelor</a:t>
            </a:r>
            <a:r>
              <a:rPr lang="ro-RO" dirty="0">
                <a:solidFill>
                  <a:schemeClr val="dk1"/>
                </a:solidFill>
              </a:rPr>
              <a:t> este o cale de administrare folosită frecvent pentru substanțe cu </a:t>
            </a:r>
            <a:r>
              <a:rPr lang="ro-RO" dirty="0" err="1">
                <a:solidFill>
                  <a:schemeClr val="dk1"/>
                </a:solidFill>
              </a:rPr>
              <a:t>biodisponibilitate</a:t>
            </a:r>
            <a:r>
              <a:rPr lang="ro-RO" dirty="0">
                <a:solidFill>
                  <a:schemeClr val="dk1"/>
                </a:solidFill>
              </a:rPr>
              <a:t> orală scăzută, pentru a obține un efect imediat, sau la pacienții care nu pot ingera medicamente pe cale orală</a:t>
            </a:r>
            <a:r>
              <a:rPr lang="ro-RO" sz="1400" dirty="0">
                <a:solidFill>
                  <a:schemeClr val="dk1"/>
                </a:solidFill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en-RO" altLang="en-RO" dirty="0">
                <a:solidFill>
                  <a:schemeClr val="dk1"/>
                </a:solidFill>
              </a:rPr>
              <a:t>Căile parenterale includ:</a:t>
            </a:r>
          </a:p>
          <a:p>
            <a:pPr marL="171450" indent="-1714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RO" altLang="en-RO" dirty="0">
                <a:solidFill>
                  <a:schemeClr val="dk1"/>
                </a:solidFill>
              </a:rPr>
              <a:t>administrarea intravenoasă</a:t>
            </a:r>
          </a:p>
          <a:p>
            <a:pPr marL="171450" indent="-1714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RO" altLang="en-RO" dirty="0">
                <a:solidFill>
                  <a:schemeClr val="dk1"/>
                </a:solidFill>
              </a:rPr>
              <a:t>administrarea intramusculară</a:t>
            </a:r>
          </a:p>
          <a:p>
            <a:pPr marL="171450" indent="-1714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RO" altLang="en-RO" dirty="0">
                <a:solidFill>
                  <a:schemeClr val="dk1"/>
                </a:solidFill>
              </a:rPr>
              <a:t>administrarea subcutanată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br>
              <a:rPr lang="en-RO" altLang="en-RO" dirty="0">
                <a:solidFill>
                  <a:schemeClr val="dk1"/>
                </a:solidFill>
              </a:rPr>
            </a:br>
            <a:r>
              <a:rPr lang="en-RO" altLang="en-RO" dirty="0">
                <a:solidFill>
                  <a:schemeClr val="dk1"/>
                </a:solidFill>
              </a:rPr>
              <a:t>Mai există metode mai specifice adaptate afecțiunii și scopului tratamentului, precum:</a:t>
            </a:r>
          </a:p>
          <a:p>
            <a:pPr marL="171450" indent="-1714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RO" altLang="en-RO" dirty="0">
                <a:solidFill>
                  <a:schemeClr val="dk1"/>
                </a:solidFill>
              </a:rPr>
              <a:t>administrarea intraosoasă</a:t>
            </a:r>
          </a:p>
          <a:p>
            <a:pPr marL="171450" indent="-1714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RO" altLang="en-RO" dirty="0">
                <a:solidFill>
                  <a:schemeClr val="dk1"/>
                </a:solidFill>
              </a:rPr>
              <a:t>administrarea intratecală</a:t>
            </a:r>
          </a:p>
          <a:p>
            <a:pPr marL="171450" indent="-17145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RO" altLang="en-RO" dirty="0">
                <a:solidFill>
                  <a:schemeClr val="dk1"/>
                </a:solidFill>
              </a:rPr>
              <a:t>administrarea intraarticulară</a:t>
            </a:r>
          </a:p>
          <a:p>
            <a:pPr marL="0" inden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ro-RO" dirty="0">
              <a:solidFill>
                <a:schemeClr val="dk1"/>
              </a:solidFill>
            </a:endParaRPr>
          </a:p>
          <a:p>
            <a:pPr marL="0" indent="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ro-RO" sz="1400" dirty="0">
              <a:solidFill>
                <a:schemeClr val="dk1"/>
              </a:solidFill>
            </a:endParaRPr>
          </a:p>
          <a:p>
            <a:pPr marL="0" indent="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ro-RO" sz="1400" dirty="0">
              <a:solidFill>
                <a:schemeClr val="dk1"/>
              </a:solidFill>
            </a:endParaRPr>
          </a:p>
        </p:txBody>
      </p:sp>
      <p:sp>
        <p:nvSpPr>
          <p:cNvPr id="752" name="Google Shape;752;p35"/>
          <p:cNvSpPr/>
          <p:nvPr/>
        </p:nvSpPr>
        <p:spPr>
          <a:xfrm rot="10800000">
            <a:off x="-786596" y="4094363"/>
            <a:ext cx="1853354" cy="1850672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3" name="Google Shape;753;p35"/>
          <p:cNvGrpSpPr/>
          <p:nvPr/>
        </p:nvGrpSpPr>
        <p:grpSpPr>
          <a:xfrm>
            <a:off x="8058930" y="125099"/>
            <a:ext cx="945222" cy="319917"/>
            <a:chOff x="1608712" y="575096"/>
            <a:chExt cx="670466" cy="226924"/>
          </a:xfrm>
        </p:grpSpPr>
        <p:sp>
          <p:nvSpPr>
            <p:cNvPr id="754" name="Google Shape;754;p35"/>
            <p:cNvSpPr/>
            <p:nvPr/>
          </p:nvSpPr>
          <p:spPr>
            <a:xfrm>
              <a:off x="1763432" y="575096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608"/>
                  </a:moveTo>
                  <a:cubicBezTo>
                    <a:pt x="83609" y="64398"/>
                    <a:pt x="65136" y="82871"/>
                    <a:pt x="42353" y="82871"/>
                  </a:cubicBezTo>
                  <a:cubicBezTo>
                    <a:pt x="19556" y="82871"/>
                    <a:pt x="1090" y="64398"/>
                    <a:pt x="1090" y="41608"/>
                  </a:cubicBezTo>
                  <a:cubicBezTo>
                    <a:pt x="1090" y="18824"/>
                    <a:pt x="19556" y="352"/>
                    <a:pt x="42353" y="352"/>
                  </a:cubicBezTo>
                  <a:cubicBezTo>
                    <a:pt x="65136" y="352"/>
                    <a:pt x="83609" y="18824"/>
                    <a:pt x="83609" y="416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35"/>
            <p:cNvSpPr/>
            <p:nvPr/>
          </p:nvSpPr>
          <p:spPr>
            <a:xfrm>
              <a:off x="1608712" y="740131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609" y="41724"/>
                  </a:moveTo>
                  <a:cubicBezTo>
                    <a:pt x="83609" y="64514"/>
                    <a:pt x="65136" y="82980"/>
                    <a:pt x="42353" y="82980"/>
                  </a:cubicBezTo>
                  <a:cubicBezTo>
                    <a:pt x="19556" y="82980"/>
                    <a:pt x="1090" y="64514"/>
                    <a:pt x="1090" y="41724"/>
                  </a:cubicBezTo>
                  <a:cubicBezTo>
                    <a:pt x="1090" y="18934"/>
                    <a:pt x="19556" y="462"/>
                    <a:pt x="42353" y="462"/>
                  </a:cubicBezTo>
                  <a:cubicBezTo>
                    <a:pt x="65136" y="462"/>
                    <a:pt x="83609" y="18934"/>
                    <a:pt x="83609" y="4172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35"/>
            <p:cNvSpPr/>
            <p:nvPr/>
          </p:nvSpPr>
          <p:spPr>
            <a:xfrm>
              <a:off x="1918157" y="575096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608"/>
                  </a:moveTo>
                  <a:cubicBezTo>
                    <a:pt x="83711" y="64398"/>
                    <a:pt x="65233" y="82871"/>
                    <a:pt x="42449" y="82871"/>
                  </a:cubicBezTo>
                  <a:cubicBezTo>
                    <a:pt x="19665" y="82871"/>
                    <a:pt x="1193" y="64398"/>
                    <a:pt x="1193" y="41608"/>
                  </a:cubicBezTo>
                  <a:cubicBezTo>
                    <a:pt x="1193" y="18824"/>
                    <a:pt x="19665" y="352"/>
                    <a:pt x="42449" y="352"/>
                  </a:cubicBezTo>
                  <a:cubicBezTo>
                    <a:pt x="65233" y="352"/>
                    <a:pt x="83711" y="18824"/>
                    <a:pt x="83711" y="416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35"/>
            <p:cNvSpPr/>
            <p:nvPr/>
          </p:nvSpPr>
          <p:spPr>
            <a:xfrm>
              <a:off x="1763436" y="740131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711" y="41724"/>
                  </a:moveTo>
                  <a:cubicBezTo>
                    <a:pt x="83711" y="64514"/>
                    <a:pt x="65233" y="82980"/>
                    <a:pt x="42449" y="82980"/>
                  </a:cubicBezTo>
                  <a:cubicBezTo>
                    <a:pt x="19665" y="82980"/>
                    <a:pt x="1193" y="64514"/>
                    <a:pt x="1193" y="41724"/>
                  </a:cubicBezTo>
                  <a:cubicBezTo>
                    <a:pt x="1193" y="18934"/>
                    <a:pt x="19665" y="462"/>
                    <a:pt x="42449" y="462"/>
                  </a:cubicBezTo>
                  <a:cubicBezTo>
                    <a:pt x="65233" y="462"/>
                    <a:pt x="83711" y="18934"/>
                    <a:pt x="83711" y="4172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35"/>
            <p:cNvSpPr/>
            <p:nvPr/>
          </p:nvSpPr>
          <p:spPr>
            <a:xfrm>
              <a:off x="2062560" y="575096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608"/>
                  </a:moveTo>
                  <a:cubicBezTo>
                    <a:pt x="83807" y="64398"/>
                    <a:pt x="65342" y="82871"/>
                    <a:pt x="42551" y="82871"/>
                  </a:cubicBezTo>
                  <a:cubicBezTo>
                    <a:pt x="19761" y="82871"/>
                    <a:pt x="1289" y="64398"/>
                    <a:pt x="1289" y="41608"/>
                  </a:cubicBezTo>
                  <a:cubicBezTo>
                    <a:pt x="1289" y="18824"/>
                    <a:pt x="19761" y="352"/>
                    <a:pt x="42551" y="352"/>
                  </a:cubicBezTo>
                  <a:cubicBezTo>
                    <a:pt x="65342" y="352"/>
                    <a:pt x="83807" y="18824"/>
                    <a:pt x="83807" y="416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35"/>
            <p:cNvSpPr/>
            <p:nvPr/>
          </p:nvSpPr>
          <p:spPr>
            <a:xfrm>
              <a:off x="1907840" y="740131"/>
              <a:ext cx="61888" cy="61889"/>
            </a:xfrm>
            <a:custGeom>
              <a:avLst/>
              <a:gdLst/>
              <a:ahLst/>
              <a:cxnLst/>
              <a:rect l="l" t="t" r="r" b="b"/>
              <a:pathLst>
                <a:path w="82518" h="82518" extrusionOk="0">
                  <a:moveTo>
                    <a:pt x="83807" y="41724"/>
                  </a:moveTo>
                  <a:cubicBezTo>
                    <a:pt x="83807" y="64514"/>
                    <a:pt x="65342" y="82980"/>
                    <a:pt x="42551" y="82980"/>
                  </a:cubicBezTo>
                  <a:cubicBezTo>
                    <a:pt x="19761" y="82980"/>
                    <a:pt x="1289" y="64514"/>
                    <a:pt x="1289" y="41724"/>
                  </a:cubicBezTo>
                  <a:cubicBezTo>
                    <a:pt x="1289" y="18934"/>
                    <a:pt x="19761" y="462"/>
                    <a:pt x="42551" y="462"/>
                  </a:cubicBezTo>
                  <a:cubicBezTo>
                    <a:pt x="65342" y="462"/>
                    <a:pt x="83807" y="18934"/>
                    <a:pt x="83807" y="4172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35"/>
            <p:cNvSpPr/>
            <p:nvPr/>
          </p:nvSpPr>
          <p:spPr>
            <a:xfrm>
              <a:off x="2217284" y="575096"/>
              <a:ext cx="61893" cy="61889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608"/>
                  </a:moveTo>
                  <a:cubicBezTo>
                    <a:pt x="83917" y="64398"/>
                    <a:pt x="65438" y="82871"/>
                    <a:pt x="42654" y="82871"/>
                  </a:cubicBezTo>
                  <a:cubicBezTo>
                    <a:pt x="19870" y="82871"/>
                    <a:pt x="1392" y="64398"/>
                    <a:pt x="1392" y="41608"/>
                  </a:cubicBezTo>
                  <a:cubicBezTo>
                    <a:pt x="1392" y="18824"/>
                    <a:pt x="19870" y="352"/>
                    <a:pt x="42654" y="352"/>
                  </a:cubicBezTo>
                  <a:cubicBezTo>
                    <a:pt x="65438" y="352"/>
                    <a:pt x="83917" y="18824"/>
                    <a:pt x="83917" y="4160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35"/>
            <p:cNvSpPr/>
            <p:nvPr/>
          </p:nvSpPr>
          <p:spPr>
            <a:xfrm>
              <a:off x="2062564" y="740131"/>
              <a:ext cx="61893" cy="61889"/>
            </a:xfrm>
            <a:custGeom>
              <a:avLst/>
              <a:gdLst/>
              <a:ahLst/>
              <a:cxnLst/>
              <a:rect l="l" t="t" r="r" b="b"/>
              <a:pathLst>
                <a:path w="82524" h="82518" extrusionOk="0">
                  <a:moveTo>
                    <a:pt x="83917" y="41724"/>
                  </a:moveTo>
                  <a:cubicBezTo>
                    <a:pt x="83917" y="64514"/>
                    <a:pt x="65438" y="82980"/>
                    <a:pt x="42654" y="82980"/>
                  </a:cubicBezTo>
                  <a:cubicBezTo>
                    <a:pt x="19870" y="82980"/>
                    <a:pt x="1392" y="64514"/>
                    <a:pt x="1392" y="41724"/>
                  </a:cubicBezTo>
                  <a:cubicBezTo>
                    <a:pt x="1392" y="18934"/>
                    <a:pt x="19870" y="462"/>
                    <a:pt x="42654" y="462"/>
                  </a:cubicBezTo>
                  <a:cubicBezTo>
                    <a:pt x="65438" y="462"/>
                    <a:pt x="83917" y="18934"/>
                    <a:pt x="83917" y="4172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2" name="Google Shape;762;p35"/>
          <p:cNvSpPr/>
          <p:nvPr/>
        </p:nvSpPr>
        <p:spPr>
          <a:xfrm rot="10800000">
            <a:off x="1296438" y="4631765"/>
            <a:ext cx="195893" cy="195893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35"/>
          <p:cNvSpPr/>
          <p:nvPr/>
        </p:nvSpPr>
        <p:spPr>
          <a:xfrm rot="10800000">
            <a:off x="368689" y="4071725"/>
            <a:ext cx="343786" cy="343786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35"/>
          <p:cNvSpPr/>
          <p:nvPr/>
        </p:nvSpPr>
        <p:spPr>
          <a:xfrm rot="10800000">
            <a:off x="779815" y="4653939"/>
            <a:ext cx="186812" cy="186812"/>
          </a:xfrm>
          <a:custGeom>
            <a:avLst/>
            <a:gdLst/>
            <a:ahLst/>
            <a:cxnLst/>
            <a:rect l="l" t="t" r="r" b="b"/>
            <a:pathLst>
              <a:path w="259461" h="259461" extrusionOk="0">
                <a:moveTo>
                  <a:pt x="259461" y="87687"/>
                </a:moveTo>
                <a:lnTo>
                  <a:pt x="171774" y="87687"/>
                </a:lnTo>
                <a:lnTo>
                  <a:pt x="171774" y="0"/>
                </a:lnTo>
                <a:lnTo>
                  <a:pt x="87687" y="0"/>
                </a:lnTo>
                <a:lnTo>
                  <a:pt x="87687" y="87687"/>
                </a:lnTo>
                <a:lnTo>
                  <a:pt x="0" y="87687"/>
                </a:lnTo>
                <a:lnTo>
                  <a:pt x="0" y="171774"/>
                </a:lnTo>
                <a:lnTo>
                  <a:pt x="87687" y="171774"/>
                </a:lnTo>
                <a:lnTo>
                  <a:pt x="87687" y="259461"/>
                </a:lnTo>
                <a:lnTo>
                  <a:pt x="171774" y="259461"/>
                </a:lnTo>
                <a:lnTo>
                  <a:pt x="171774" y="171774"/>
                </a:lnTo>
                <a:lnTo>
                  <a:pt x="259461" y="171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6"/>
          <p:cNvSpPr/>
          <p:nvPr/>
        </p:nvSpPr>
        <p:spPr>
          <a:xfrm rot="10800000">
            <a:off x="-1783785" y="-4055514"/>
            <a:ext cx="4601823" cy="4595015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Avantajele</a:t>
            </a:r>
            <a:r>
              <a:rPr lang="en-US" dirty="0"/>
              <a:t> </a:t>
            </a:r>
            <a:r>
              <a:rPr lang="en-US" dirty="0" err="1"/>
              <a:t>administrării</a:t>
            </a:r>
            <a:r>
              <a:rPr lang="en-US" dirty="0"/>
              <a:t> </a:t>
            </a:r>
            <a:r>
              <a:rPr lang="en-US" dirty="0" err="1"/>
              <a:t>intravenoase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1" name="Google Shape;771;p36"/>
          <p:cNvSpPr txBox="1">
            <a:spLocks noGrp="1"/>
          </p:cNvSpPr>
          <p:nvPr>
            <p:ph type="subTitle" idx="1"/>
          </p:nvPr>
        </p:nvSpPr>
        <p:spPr>
          <a:xfrm>
            <a:off x="713224" y="1721600"/>
            <a:ext cx="5124513" cy="21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o-RO" dirty="0">
                <a:latin typeface="Aptos"/>
              </a:rPr>
              <a:t>Absorbție rapidă și completă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o-RO" dirty="0">
                <a:latin typeface="Aptos"/>
              </a:rPr>
              <a:t>Controlul precis al dozei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o-RO" dirty="0">
                <a:latin typeface="Aptos"/>
              </a:rPr>
              <a:t>Posibilitatea administrării continue asigură un efect terapeutic constant, evitând fluctuațiile de concentrație plasmatică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o-RO" dirty="0">
                <a:latin typeface="Aptos"/>
              </a:rPr>
              <a:t>Posibilitatea administrării unor volume mari de lichide</a:t>
            </a: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ro-RO" dirty="0">
                <a:latin typeface="Aptos"/>
              </a:rPr>
              <a:t>Evitarea efectelor gastrointestinale</a:t>
            </a:r>
            <a:endParaRPr dirty="0"/>
          </a:p>
        </p:txBody>
      </p:sp>
      <p:grpSp>
        <p:nvGrpSpPr>
          <p:cNvPr id="7" name="Google Shape;772;p36">
            <a:extLst>
              <a:ext uri="{FF2B5EF4-FFF2-40B4-BE49-F238E27FC236}">
                <a16:creationId xmlns:a16="http://schemas.microsoft.com/office/drawing/2014/main" id="{C3BDC41C-0C75-C5F7-AB17-C76689D74B8A}"/>
              </a:ext>
            </a:extLst>
          </p:cNvPr>
          <p:cNvGrpSpPr/>
          <p:nvPr/>
        </p:nvGrpSpPr>
        <p:grpSpPr>
          <a:xfrm>
            <a:off x="5868121" y="1088093"/>
            <a:ext cx="3056221" cy="4055468"/>
            <a:chOff x="5868121" y="1088093"/>
            <a:chExt cx="3056221" cy="4055468"/>
          </a:xfrm>
        </p:grpSpPr>
        <p:grpSp>
          <p:nvGrpSpPr>
            <p:cNvPr id="8" name="Google Shape;773;p36">
              <a:extLst>
                <a:ext uri="{FF2B5EF4-FFF2-40B4-BE49-F238E27FC236}">
                  <a16:creationId xmlns:a16="http://schemas.microsoft.com/office/drawing/2014/main" id="{9B01BE41-E65E-EBCB-1262-DEED6268280B}"/>
                </a:ext>
              </a:extLst>
            </p:cNvPr>
            <p:cNvGrpSpPr/>
            <p:nvPr/>
          </p:nvGrpSpPr>
          <p:grpSpPr>
            <a:xfrm>
              <a:off x="6214824" y="1421864"/>
              <a:ext cx="2199280" cy="3721697"/>
              <a:chOff x="5954102" y="715312"/>
              <a:chExt cx="2275745" cy="3851094"/>
            </a:xfrm>
          </p:grpSpPr>
          <p:sp>
            <p:nvSpPr>
              <p:cNvPr id="13" name="Google Shape;774;p36">
                <a:extLst>
                  <a:ext uri="{FF2B5EF4-FFF2-40B4-BE49-F238E27FC236}">
                    <a16:creationId xmlns:a16="http://schemas.microsoft.com/office/drawing/2014/main" id="{C1FE81C5-1826-F1CD-AF52-6DC843A4831A}"/>
                  </a:ext>
                </a:extLst>
              </p:cNvPr>
              <p:cNvSpPr/>
              <p:nvPr/>
            </p:nvSpPr>
            <p:spPr>
              <a:xfrm>
                <a:off x="6581236" y="1414842"/>
                <a:ext cx="9964" cy="38044"/>
              </a:xfrm>
              <a:custGeom>
                <a:avLst/>
                <a:gdLst/>
                <a:ahLst/>
                <a:cxnLst/>
                <a:rect l="l" t="t" r="r" b="b"/>
                <a:pathLst>
                  <a:path w="6767" h="25836" extrusionOk="0">
                    <a:moveTo>
                      <a:pt x="7086" y="1680"/>
                    </a:moveTo>
                    <a:cubicBezTo>
                      <a:pt x="6391" y="5519"/>
                      <a:pt x="5558" y="9331"/>
                      <a:pt x="4864" y="13184"/>
                    </a:cubicBezTo>
                    <a:cubicBezTo>
                      <a:pt x="4240" y="16982"/>
                      <a:pt x="3406" y="20925"/>
                      <a:pt x="3545" y="24792"/>
                    </a:cubicBezTo>
                    <a:cubicBezTo>
                      <a:pt x="3545" y="26354"/>
                      <a:pt x="5975" y="26757"/>
                      <a:pt x="6530" y="25285"/>
                    </a:cubicBezTo>
                    <a:cubicBezTo>
                      <a:pt x="7850" y="21654"/>
                      <a:pt x="8266" y="17648"/>
                      <a:pt x="8822" y="13837"/>
                    </a:cubicBezTo>
                    <a:cubicBezTo>
                      <a:pt x="9377" y="9970"/>
                      <a:pt x="9794" y="6082"/>
                      <a:pt x="10280" y="2201"/>
                    </a:cubicBezTo>
                    <a:cubicBezTo>
                      <a:pt x="10558" y="125"/>
                      <a:pt x="7502" y="-382"/>
                      <a:pt x="7086" y="1680"/>
                    </a:cubicBezTo>
                    <a:close/>
                  </a:path>
                </a:pathLst>
              </a:custGeom>
              <a:solidFill>
                <a:srgbClr val="4C1937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775;p36">
                <a:extLst>
                  <a:ext uri="{FF2B5EF4-FFF2-40B4-BE49-F238E27FC236}">
                    <a16:creationId xmlns:a16="http://schemas.microsoft.com/office/drawing/2014/main" id="{18F2C675-06A9-013D-F75E-A41BF8EEA7E1}"/>
                  </a:ext>
                </a:extLst>
              </p:cNvPr>
              <p:cNvSpPr/>
              <p:nvPr/>
            </p:nvSpPr>
            <p:spPr>
              <a:xfrm flipH="1">
                <a:off x="6254423" y="3402924"/>
                <a:ext cx="382974" cy="624982"/>
              </a:xfrm>
              <a:custGeom>
                <a:avLst/>
                <a:gdLst/>
                <a:ahLst/>
                <a:cxnLst/>
                <a:rect l="l" t="t" r="r" b="b"/>
                <a:pathLst>
                  <a:path w="404194" h="659612" extrusionOk="0">
                    <a:moveTo>
                      <a:pt x="786" y="64145"/>
                    </a:moveTo>
                    <a:cubicBezTo>
                      <a:pt x="-4135" y="83873"/>
                      <a:pt x="133829" y="660410"/>
                      <a:pt x="133829" y="660410"/>
                    </a:cubicBezTo>
                    <a:lnTo>
                      <a:pt x="404852" y="547065"/>
                    </a:lnTo>
                    <a:lnTo>
                      <a:pt x="307801" y="797"/>
                    </a:lnTo>
                    <a:lnTo>
                      <a:pt x="786" y="64145"/>
                    </a:lnTo>
                    <a:close/>
                  </a:path>
                </a:pathLst>
              </a:custGeom>
              <a:solidFill>
                <a:srgbClr val="F6938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776;p36">
                <a:extLst>
                  <a:ext uri="{FF2B5EF4-FFF2-40B4-BE49-F238E27FC236}">
                    <a16:creationId xmlns:a16="http://schemas.microsoft.com/office/drawing/2014/main" id="{5C0BD3F3-FE16-9404-2540-B41B60994725}"/>
                  </a:ext>
                </a:extLst>
              </p:cNvPr>
              <p:cNvSpPr/>
              <p:nvPr/>
            </p:nvSpPr>
            <p:spPr>
              <a:xfrm flipH="1">
                <a:off x="5960418" y="2679501"/>
                <a:ext cx="574271" cy="952462"/>
              </a:xfrm>
              <a:custGeom>
                <a:avLst/>
                <a:gdLst/>
                <a:ahLst/>
                <a:cxnLst/>
                <a:rect l="l" t="t" r="r" b="b"/>
                <a:pathLst>
                  <a:path w="606091" h="1005237" extrusionOk="0">
                    <a:moveTo>
                      <a:pt x="148538" y="671"/>
                    </a:moveTo>
                    <a:cubicBezTo>
                      <a:pt x="148538" y="671"/>
                      <a:pt x="271725" y="79510"/>
                      <a:pt x="365341" y="276615"/>
                    </a:cubicBezTo>
                    <a:cubicBezTo>
                      <a:pt x="458973" y="473719"/>
                      <a:pt x="606794" y="828502"/>
                      <a:pt x="606794" y="828502"/>
                    </a:cubicBezTo>
                    <a:lnTo>
                      <a:pt x="702" y="1005908"/>
                    </a:lnTo>
                    <a:lnTo>
                      <a:pt x="148538" y="671"/>
                    </a:lnTo>
                    <a:close/>
                  </a:path>
                </a:pathLst>
              </a:custGeom>
              <a:solidFill>
                <a:srgbClr val="1D336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777;p36">
                <a:extLst>
                  <a:ext uri="{FF2B5EF4-FFF2-40B4-BE49-F238E27FC236}">
                    <a16:creationId xmlns:a16="http://schemas.microsoft.com/office/drawing/2014/main" id="{C63A8D4B-C09B-A641-4E9A-0DA9FC135498}"/>
                  </a:ext>
                </a:extLst>
              </p:cNvPr>
              <p:cNvSpPr/>
              <p:nvPr/>
            </p:nvSpPr>
            <p:spPr>
              <a:xfrm flipH="1">
                <a:off x="6122122" y="3481538"/>
                <a:ext cx="425257" cy="636663"/>
              </a:xfrm>
              <a:custGeom>
                <a:avLst/>
                <a:gdLst/>
                <a:ahLst/>
                <a:cxnLst/>
                <a:rect l="l" t="t" r="r" b="b"/>
                <a:pathLst>
                  <a:path w="448820" h="671940" extrusionOk="0">
                    <a:moveTo>
                      <a:pt x="447729" y="69798"/>
                    </a:moveTo>
                    <a:cubicBezTo>
                      <a:pt x="447729" y="84576"/>
                      <a:pt x="492076" y="710396"/>
                      <a:pt x="137279" y="670969"/>
                    </a:cubicBezTo>
                    <a:cubicBezTo>
                      <a:pt x="-217504" y="631543"/>
                      <a:pt x="230911" y="816"/>
                      <a:pt x="230911" y="816"/>
                    </a:cubicBezTo>
                    <a:lnTo>
                      <a:pt x="447729" y="69798"/>
                    </a:lnTo>
                    <a:close/>
                  </a:path>
                </a:pathLst>
              </a:custGeom>
              <a:solidFill>
                <a:srgbClr val="F6938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778;p36">
                <a:extLst>
                  <a:ext uri="{FF2B5EF4-FFF2-40B4-BE49-F238E27FC236}">
                    <a16:creationId xmlns:a16="http://schemas.microsoft.com/office/drawing/2014/main" id="{34640725-E0DD-2A38-E09E-F0EE1D283B38}"/>
                  </a:ext>
                </a:extLst>
              </p:cNvPr>
              <p:cNvSpPr/>
              <p:nvPr/>
            </p:nvSpPr>
            <p:spPr>
              <a:xfrm flipH="1">
                <a:off x="6647675" y="715312"/>
                <a:ext cx="934003" cy="801429"/>
              </a:xfrm>
              <a:custGeom>
                <a:avLst/>
                <a:gdLst/>
                <a:ahLst/>
                <a:cxnLst/>
                <a:rect l="l" t="t" r="r" b="b"/>
                <a:pathLst>
                  <a:path w="985755" h="845835" extrusionOk="0">
                    <a:moveTo>
                      <a:pt x="1491" y="737218"/>
                    </a:moveTo>
                    <a:cubicBezTo>
                      <a:pt x="1491" y="737218"/>
                      <a:pt x="-724" y="586126"/>
                      <a:pt x="1491" y="438275"/>
                    </a:cubicBezTo>
                    <a:cubicBezTo>
                      <a:pt x="4762" y="218171"/>
                      <a:pt x="182168" y="152474"/>
                      <a:pt x="182168" y="152474"/>
                    </a:cubicBezTo>
                    <a:cubicBezTo>
                      <a:pt x="182168" y="152474"/>
                      <a:pt x="261007" y="34209"/>
                      <a:pt x="375987" y="7924"/>
                    </a:cubicBezTo>
                    <a:cubicBezTo>
                      <a:pt x="490967" y="-18346"/>
                      <a:pt x="609218" y="30923"/>
                      <a:pt x="609218" y="30923"/>
                    </a:cubicBezTo>
                    <a:cubicBezTo>
                      <a:pt x="609218" y="30923"/>
                      <a:pt x="766911" y="-47916"/>
                      <a:pt x="891748" y="63764"/>
                    </a:cubicBezTo>
                    <a:cubicBezTo>
                      <a:pt x="1016585" y="175473"/>
                      <a:pt x="1013284" y="448132"/>
                      <a:pt x="908176" y="533542"/>
                    </a:cubicBezTo>
                    <a:lnTo>
                      <a:pt x="904875" y="779930"/>
                    </a:lnTo>
                    <a:cubicBezTo>
                      <a:pt x="904875" y="779930"/>
                      <a:pt x="119742" y="954021"/>
                      <a:pt x="1491" y="737218"/>
                    </a:cubicBezTo>
                    <a:close/>
                  </a:path>
                </a:pathLst>
              </a:custGeom>
              <a:solidFill>
                <a:srgbClr val="60304A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779;p36">
                <a:extLst>
                  <a:ext uri="{FF2B5EF4-FFF2-40B4-BE49-F238E27FC236}">
                    <a16:creationId xmlns:a16="http://schemas.microsoft.com/office/drawing/2014/main" id="{91ED8362-613D-EC54-827E-9D869BF18F71}"/>
                  </a:ext>
                </a:extLst>
              </p:cNvPr>
              <p:cNvSpPr/>
              <p:nvPr/>
            </p:nvSpPr>
            <p:spPr>
              <a:xfrm flipH="1">
                <a:off x="6660043" y="1045722"/>
                <a:ext cx="1021911" cy="666292"/>
              </a:xfrm>
              <a:custGeom>
                <a:avLst/>
                <a:gdLst/>
                <a:ahLst/>
                <a:cxnLst/>
                <a:rect l="l" t="t" r="r" b="b"/>
                <a:pathLst>
                  <a:path w="1078534" h="703211" extrusionOk="0">
                    <a:moveTo>
                      <a:pt x="172041" y="394683"/>
                    </a:moveTo>
                    <a:lnTo>
                      <a:pt x="191755" y="149395"/>
                    </a:lnTo>
                    <a:cubicBezTo>
                      <a:pt x="191755" y="149395"/>
                      <a:pt x="307835" y="-6097"/>
                      <a:pt x="415144" y="474"/>
                    </a:cubicBezTo>
                    <a:cubicBezTo>
                      <a:pt x="522453" y="7045"/>
                      <a:pt x="662618" y="105597"/>
                      <a:pt x="745842" y="88084"/>
                    </a:cubicBezTo>
                    <a:cubicBezTo>
                      <a:pt x="745842" y="88084"/>
                      <a:pt x="879436" y="191007"/>
                      <a:pt x="982359" y="186636"/>
                    </a:cubicBezTo>
                    <a:lnTo>
                      <a:pt x="986745" y="370599"/>
                    </a:lnTo>
                    <a:cubicBezTo>
                      <a:pt x="986745" y="370599"/>
                      <a:pt x="1041500" y="298316"/>
                      <a:pt x="1069969" y="383726"/>
                    </a:cubicBezTo>
                    <a:cubicBezTo>
                      <a:pt x="1098440" y="469136"/>
                      <a:pt x="1056827" y="589603"/>
                      <a:pt x="986745" y="598344"/>
                    </a:cubicBezTo>
                    <a:lnTo>
                      <a:pt x="204897" y="703483"/>
                    </a:lnTo>
                    <a:cubicBezTo>
                      <a:pt x="204897" y="703483"/>
                      <a:pt x="27506" y="685955"/>
                      <a:pt x="3407" y="534848"/>
                    </a:cubicBezTo>
                    <a:cubicBezTo>
                      <a:pt x="-20678" y="383726"/>
                      <a:pt x="110715" y="298316"/>
                      <a:pt x="172041" y="394683"/>
                    </a:cubicBezTo>
                    <a:close/>
                  </a:path>
                </a:pathLst>
              </a:custGeom>
              <a:solidFill>
                <a:srgbClr val="F6938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780;p36">
                <a:extLst>
                  <a:ext uri="{FF2B5EF4-FFF2-40B4-BE49-F238E27FC236}">
                    <a16:creationId xmlns:a16="http://schemas.microsoft.com/office/drawing/2014/main" id="{F5145DB8-6439-4832-0658-59160AA35D93}"/>
                  </a:ext>
                </a:extLst>
              </p:cNvPr>
              <p:cNvSpPr/>
              <p:nvPr/>
            </p:nvSpPr>
            <p:spPr>
              <a:xfrm flipH="1">
                <a:off x="6808974" y="1830857"/>
                <a:ext cx="658296" cy="1013131"/>
              </a:xfrm>
              <a:custGeom>
                <a:avLst/>
                <a:gdLst/>
                <a:ahLst/>
                <a:cxnLst/>
                <a:rect l="l" t="t" r="r" b="b"/>
                <a:pathLst>
                  <a:path w="694772" h="1069268" extrusionOk="0">
                    <a:moveTo>
                      <a:pt x="695274" y="1069756"/>
                    </a:moveTo>
                    <a:cubicBezTo>
                      <a:pt x="695274" y="1069756"/>
                      <a:pt x="10343" y="463664"/>
                      <a:pt x="501" y="399602"/>
                    </a:cubicBezTo>
                    <a:cubicBezTo>
                      <a:pt x="501" y="399602"/>
                      <a:pt x="30502" y="300812"/>
                      <a:pt x="56668" y="200342"/>
                    </a:cubicBezTo>
                    <a:cubicBezTo>
                      <a:pt x="74270" y="132891"/>
                      <a:pt x="90133" y="64667"/>
                      <a:pt x="94118" y="25092"/>
                    </a:cubicBezTo>
                    <a:lnTo>
                      <a:pt x="631213" y="487"/>
                    </a:lnTo>
                    <a:cubicBezTo>
                      <a:pt x="631213" y="487"/>
                      <a:pt x="597926" y="202245"/>
                      <a:pt x="578673" y="350363"/>
                    </a:cubicBezTo>
                    <a:cubicBezTo>
                      <a:pt x="568281" y="430198"/>
                      <a:pt x="561992" y="494483"/>
                      <a:pt x="567151" y="503106"/>
                    </a:cubicBezTo>
                    <a:cubicBezTo>
                      <a:pt x="581929" y="527725"/>
                      <a:pt x="645990" y="665704"/>
                      <a:pt x="645990" y="665704"/>
                    </a:cubicBezTo>
                    <a:lnTo>
                      <a:pt x="695274" y="1069756"/>
                    </a:lnTo>
                    <a:close/>
                  </a:path>
                </a:pathLst>
              </a:custGeom>
              <a:solidFill>
                <a:srgbClr val="F6938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781;p36">
                <a:extLst>
                  <a:ext uri="{FF2B5EF4-FFF2-40B4-BE49-F238E27FC236}">
                    <a16:creationId xmlns:a16="http://schemas.microsoft.com/office/drawing/2014/main" id="{12FB4B88-47EC-E0B1-105B-D2D7BDD675E1}"/>
                  </a:ext>
                </a:extLst>
              </p:cNvPr>
              <p:cNvSpPr/>
              <p:nvPr/>
            </p:nvSpPr>
            <p:spPr>
              <a:xfrm flipH="1">
                <a:off x="6336448" y="2175883"/>
                <a:ext cx="1893399" cy="2390523"/>
              </a:xfrm>
              <a:custGeom>
                <a:avLst/>
                <a:gdLst/>
                <a:ahLst/>
                <a:cxnLst/>
                <a:rect l="l" t="t" r="r" b="b"/>
                <a:pathLst>
                  <a:path w="1998310" h="2522979" extrusionOk="0">
                    <a:moveTo>
                      <a:pt x="155839" y="2523699"/>
                    </a:moveTo>
                    <a:lnTo>
                      <a:pt x="264248" y="1710646"/>
                    </a:lnTo>
                    <a:cubicBezTo>
                      <a:pt x="264248" y="1710646"/>
                      <a:pt x="-90534" y="991194"/>
                      <a:pt x="22811" y="616698"/>
                    </a:cubicBezTo>
                    <a:cubicBezTo>
                      <a:pt x="105426" y="343787"/>
                      <a:pt x="478465" y="141508"/>
                      <a:pt x="674767" y="51861"/>
                    </a:cubicBezTo>
                    <a:cubicBezTo>
                      <a:pt x="747838" y="18485"/>
                      <a:pt x="796437" y="719"/>
                      <a:pt x="796437" y="719"/>
                    </a:cubicBezTo>
                    <a:cubicBezTo>
                      <a:pt x="840785" y="10591"/>
                      <a:pt x="1446907" y="606841"/>
                      <a:pt x="1451813" y="577241"/>
                    </a:cubicBezTo>
                    <a:cubicBezTo>
                      <a:pt x="1456763" y="547686"/>
                      <a:pt x="1372974" y="138728"/>
                      <a:pt x="1372974" y="138728"/>
                    </a:cubicBezTo>
                    <a:cubicBezTo>
                      <a:pt x="1404224" y="144541"/>
                      <a:pt x="1439592" y="157282"/>
                      <a:pt x="1477265" y="174840"/>
                    </a:cubicBezTo>
                    <a:cubicBezTo>
                      <a:pt x="1614397" y="238723"/>
                      <a:pt x="1781545" y="365924"/>
                      <a:pt x="1886653" y="451482"/>
                    </a:cubicBezTo>
                    <a:cubicBezTo>
                      <a:pt x="1904717" y="466201"/>
                      <a:pt x="1920981" y="479700"/>
                      <a:pt x="1934911" y="491430"/>
                    </a:cubicBezTo>
                    <a:cubicBezTo>
                      <a:pt x="1968704" y="519840"/>
                      <a:pt x="1988937" y="537859"/>
                      <a:pt x="1988937" y="537859"/>
                    </a:cubicBezTo>
                    <a:lnTo>
                      <a:pt x="1821418" y="1311470"/>
                    </a:lnTo>
                    <a:lnTo>
                      <a:pt x="1998779" y="2523699"/>
                    </a:lnTo>
                    <a:lnTo>
                      <a:pt x="155839" y="2523699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782;p36">
                <a:extLst>
                  <a:ext uri="{FF2B5EF4-FFF2-40B4-BE49-F238E27FC236}">
                    <a16:creationId xmlns:a16="http://schemas.microsoft.com/office/drawing/2014/main" id="{7D44AB1B-882B-24F7-57F2-EABDAC1086D8}"/>
                  </a:ext>
                </a:extLst>
              </p:cNvPr>
              <p:cNvSpPr/>
              <p:nvPr/>
            </p:nvSpPr>
            <p:spPr>
              <a:xfrm flipH="1">
                <a:off x="6356119" y="2744779"/>
                <a:ext cx="1083197" cy="1391261"/>
              </a:xfrm>
              <a:custGeom>
                <a:avLst/>
                <a:gdLst/>
                <a:ahLst/>
                <a:cxnLst/>
                <a:rect l="l" t="t" r="r" b="b"/>
                <a:pathLst>
                  <a:path w="1143216" h="1468349" extrusionOk="0">
                    <a:moveTo>
                      <a:pt x="936810" y="735"/>
                    </a:moveTo>
                    <a:lnTo>
                      <a:pt x="434192" y="794090"/>
                    </a:lnTo>
                    <a:cubicBezTo>
                      <a:pt x="434192" y="794090"/>
                      <a:pt x="20268" y="1074955"/>
                      <a:pt x="555" y="1099589"/>
                    </a:cubicBezTo>
                    <a:cubicBezTo>
                      <a:pt x="555" y="1099589"/>
                      <a:pt x="222309" y="1518448"/>
                      <a:pt x="522887" y="1464243"/>
                    </a:cubicBezTo>
                    <a:cubicBezTo>
                      <a:pt x="823480" y="1410039"/>
                      <a:pt x="1143772" y="291471"/>
                      <a:pt x="1143772" y="291471"/>
                    </a:cubicBezTo>
                    <a:lnTo>
                      <a:pt x="936810" y="735"/>
                    </a:lnTo>
                    <a:close/>
                  </a:path>
                </a:pathLst>
              </a:custGeom>
              <a:solidFill>
                <a:srgbClr val="F6938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783;p36">
                <a:extLst>
                  <a:ext uri="{FF2B5EF4-FFF2-40B4-BE49-F238E27FC236}">
                    <a16:creationId xmlns:a16="http://schemas.microsoft.com/office/drawing/2014/main" id="{FF639AA2-F849-23E9-FDB5-2CED75E08423}"/>
                  </a:ext>
                </a:extLst>
              </p:cNvPr>
              <p:cNvSpPr/>
              <p:nvPr/>
            </p:nvSpPr>
            <p:spPr>
              <a:xfrm flipH="1">
                <a:off x="6869740" y="1830857"/>
                <a:ext cx="544380" cy="362383"/>
              </a:xfrm>
              <a:custGeom>
                <a:avLst/>
                <a:gdLst/>
                <a:ahLst/>
                <a:cxnLst/>
                <a:rect l="l" t="t" r="r" b="b"/>
                <a:pathLst>
                  <a:path w="574544" h="382462" extrusionOk="0">
                    <a:moveTo>
                      <a:pt x="575045" y="414"/>
                    </a:moveTo>
                    <a:cubicBezTo>
                      <a:pt x="575045" y="414"/>
                      <a:pt x="541758" y="202172"/>
                      <a:pt x="522505" y="350290"/>
                    </a:cubicBezTo>
                    <a:cubicBezTo>
                      <a:pt x="335569" y="450017"/>
                      <a:pt x="114202" y="298018"/>
                      <a:pt x="500" y="200269"/>
                    </a:cubicBezTo>
                    <a:cubicBezTo>
                      <a:pt x="18103" y="132818"/>
                      <a:pt x="33965" y="64594"/>
                      <a:pt x="37950" y="25018"/>
                    </a:cubicBezTo>
                    <a:lnTo>
                      <a:pt x="575045" y="414"/>
                    </a:lnTo>
                    <a:close/>
                  </a:path>
                </a:pathLst>
              </a:custGeom>
              <a:solidFill>
                <a:srgbClr val="E2583E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784;p36">
                <a:extLst>
                  <a:ext uri="{FF2B5EF4-FFF2-40B4-BE49-F238E27FC236}">
                    <a16:creationId xmlns:a16="http://schemas.microsoft.com/office/drawing/2014/main" id="{98D45B03-5DA3-AB45-3209-7EAA1675C865}"/>
                  </a:ext>
                </a:extLst>
              </p:cNvPr>
              <p:cNvSpPr/>
              <p:nvPr/>
            </p:nvSpPr>
            <p:spPr>
              <a:xfrm flipH="1">
                <a:off x="6733590" y="863480"/>
                <a:ext cx="240816" cy="259274"/>
              </a:xfrm>
              <a:custGeom>
                <a:avLst/>
                <a:gdLst/>
                <a:ahLst/>
                <a:cxnLst/>
                <a:rect l="l" t="t" r="r" b="b"/>
                <a:pathLst>
                  <a:path w="254159" h="273640" extrusionOk="0">
                    <a:moveTo>
                      <a:pt x="254426" y="77428"/>
                    </a:moveTo>
                    <a:cubicBezTo>
                      <a:pt x="252835" y="51084"/>
                      <a:pt x="244688" y="22466"/>
                      <a:pt x="227888" y="1637"/>
                    </a:cubicBezTo>
                    <a:cubicBezTo>
                      <a:pt x="225168" y="-1723"/>
                      <a:pt x="218626" y="1236"/>
                      <a:pt x="220827" y="5517"/>
                    </a:cubicBezTo>
                    <a:cubicBezTo>
                      <a:pt x="231174" y="25647"/>
                      <a:pt x="239276" y="45866"/>
                      <a:pt x="241923" y="68553"/>
                    </a:cubicBezTo>
                    <a:cubicBezTo>
                      <a:pt x="244509" y="90794"/>
                      <a:pt x="242532" y="113704"/>
                      <a:pt x="235351" y="134978"/>
                    </a:cubicBezTo>
                    <a:cubicBezTo>
                      <a:pt x="221317" y="176590"/>
                      <a:pt x="188075" y="208658"/>
                      <a:pt x="147057" y="223689"/>
                    </a:cubicBezTo>
                    <a:cubicBezTo>
                      <a:pt x="126318" y="231286"/>
                      <a:pt x="104612" y="234155"/>
                      <a:pt x="82699" y="233278"/>
                    </a:cubicBezTo>
                    <a:cubicBezTo>
                      <a:pt x="103958" y="216166"/>
                      <a:pt x="122467" y="195412"/>
                      <a:pt x="136725" y="172130"/>
                    </a:cubicBezTo>
                    <a:cubicBezTo>
                      <a:pt x="145095" y="158453"/>
                      <a:pt x="152067" y="143809"/>
                      <a:pt x="155933" y="128214"/>
                    </a:cubicBezTo>
                    <a:cubicBezTo>
                      <a:pt x="156899" y="124289"/>
                      <a:pt x="151101" y="122936"/>
                      <a:pt x="149436" y="126266"/>
                    </a:cubicBezTo>
                    <a:cubicBezTo>
                      <a:pt x="137186" y="150677"/>
                      <a:pt x="124534" y="174450"/>
                      <a:pt x="106709" y="195397"/>
                    </a:cubicBezTo>
                    <a:cubicBezTo>
                      <a:pt x="89077" y="216121"/>
                      <a:pt x="67951" y="233620"/>
                      <a:pt x="44565" y="247520"/>
                    </a:cubicBezTo>
                    <a:cubicBezTo>
                      <a:pt x="30977" y="255578"/>
                      <a:pt x="16184" y="260737"/>
                      <a:pt x="2314" y="268066"/>
                    </a:cubicBezTo>
                    <a:cubicBezTo>
                      <a:pt x="-407" y="269508"/>
                      <a:pt x="54" y="274280"/>
                      <a:pt x="3652" y="273790"/>
                    </a:cubicBezTo>
                    <a:cubicBezTo>
                      <a:pt x="17493" y="271872"/>
                      <a:pt x="31215" y="265271"/>
                      <a:pt x="43495" y="258908"/>
                    </a:cubicBezTo>
                    <a:cubicBezTo>
                      <a:pt x="54021" y="253452"/>
                      <a:pt x="64085" y="247178"/>
                      <a:pt x="73660" y="240206"/>
                    </a:cubicBezTo>
                    <a:cubicBezTo>
                      <a:pt x="73972" y="240354"/>
                      <a:pt x="74254" y="240533"/>
                      <a:pt x="74641" y="240622"/>
                    </a:cubicBezTo>
                    <a:cubicBezTo>
                      <a:pt x="119598" y="250672"/>
                      <a:pt x="169209" y="233843"/>
                      <a:pt x="203150" y="203826"/>
                    </a:cubicBezTo>
                    <a:cubicBezTo>
                      <a:pt x="239083" y="172026"/>
                      <a:pt x="257325" y="125166"/>
                      <a:pt x="254426" y="77428"/>
                    </a:cubicBezTo>
                    <a:close/>
                  </a:path>
                </a:pathLst>
              </a:custGeom>
              <a:solidFill>
                <a:srgbClr val="4C1937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785;p36">
                <a:extLst>
                  <a:ext uri="{FF2B5EF4-FFF2-40B4-BE49-F238E27FC236}">
                    <a16:creationId xmlns:a16="http://schemas.microsoft.com/office/drawing/2014/main" id="{77149A61-F7A3-B2A3-AE23-C3BFDE242FE5}"/>
                  </a:ext>
                </a:extLst>
              </p:cNvPr>
              <p:cNvSpPr/>
              <p:nvPr/>
            </p:nvSpPr>
            <p:spPr>
              <a:xfrm flipH="1">
                <a:off x="6940007" y="863563"/>
                <a:ext cx="483697" cy="164605"/>
              </a:xfrm>
              <a:custGeom>
                <a:avLst/>
                <a:gdLst/>
                <a:ahLst/>
                <a:cxnLst/>
                <a:rect l="l" t="t" r="r" b="b"/>
                <a:pathLst>
                  <a:path w="510498" h="173726" extrusionOk="0">
                    <a:moveTo>
                      <a:pt x="503544" y="40771"/>
                    </a:moveTo>
                    <a:cubicBezTo>
                      <a:pt x="497731" y="46421"/>
                      <a:pt x="492439" y="52546"/>
                      <a:pt x="486477" y="58062"/>
                    </a:cubicBezTo>
                    <a:cubicBezTo>
                      <a:pt x="480843" y="63280"/>
                      <a:pt x="474866" y="68126"/>
                      <a:pt x="468711" y="72705"/>
                    </a:cubicBezTo>
                    <a:cubicBezTo>
                      <a:pt x="456045" y="82072"/>
                      <a:pt x="442441" y="89891"/>
                      <a:pt x="427798" y="95734"/>
                    </a:cubicBezTo>
                    <a:cubicBezTo>
                      <a:pt x="396637" y="108163"/>
                      <a:pt x="362681" y="111047"/>
                      <a:pt x="329721" y="105085"/>
                    </a:cubicBezTo>
                    <a:cubicBezTo>
                      <a:pt x="316266" y="102662"/>
                      <a:pt x="303585" y="98380"/>
                      <a:pt x="291023" y="93534"/>
                    </a:cubicBezTo>
                    <a:cubicBezTo>
                      <a:pt x="323789" y="90992"/>
                      <a:pt x="356035" y="85357"/>
                      <a:pt x="386691" y="71754"/>
                    </a:cubicBezTo>
                    <a:cubicBezTo>
                      <a:pt x="417852" y="57957"/>
                      <a:pt x="445608" y="37055"/>
                      <a:pt x="460772" y="5924"/>
                    </a:cubicBezTo>
                    <a:cubicBezTo>
                      <a:pt x="462750" y="1865"/>
                      <a:pt x="456520" y="-2119"/>
                      <a:pt x="453919" y="1746"/>
                    </a:cubicBezTo>
                    <a:cubicBezTo>
                      <a:pt x="417614" y="55519"/>
                      <a:pt x="354028" y="76452"/>
                      <a:pt x="292123" y="81626"/>
                    </a:cubicBezTo>
                    <a:cubicBezTo>
                      <a:pt x="220420" y="87617"/>
                      <a:pt x="146115" y="78474"/>
                      <a:pt x="77980" y="106661"/>
                    </a:cubicBezTo>
                    <a:cubicBezTo>
                      <a:pt x="46656" y="119610"/>
                      <a:pt x="19108" y="139993"/>
                      <a:pt x="985" y="168983"/>
                    </a:cubicBezTo>
                    <a:cubicBezTo>
                      <a:pt x="-992" y="172150"/>
                      <a:pt x="3468" y="175881"/>
                      <a:pt x="5579" y="172670"/>
                    </a:cubicBezTo>
                    <a:cubicBezTo>
                      <a:pt x="41230" y="118347"/>
                      <a:pt x="111148" y="101265"/>
                      <a:pt x="172043" y="97548"/>
                    </a:cubicBezTo>
                    <a:cubicBezTo>
                      <a:pt x="205791" y="95496"/>
                      <a:pt x="240297" y="96269"/>
                      <a:pt x="274401" y="94575"/>
                    </a:cubicBezTo>
                    <a:cubicBezTo>
                      <a:pt x="302530" y="114422"/>
                      <a:pt x="340945" y="121365"/>
                      <a:pt x="374634" y="119581"/>
                    </a:cubicBezTo>
                    <a:cubicBezTo>
                      <a:pt x="409155" y="117752"/>
                      <a:pt x="442709" y="105680"/>
                      <a:pt x="470926" y="85773"/>
                    </a:cubicBezTo>
                    <a:cubicBezTo>
                      <a:pt x="486001" y="75158"/>
                      <a:pt x="501285" y="61139"/>
                      <a:pt x="510428" y="44964"/>
                    </a:cubicBezTo>
                    <a:cubicBezTo>
                      <a:pt x="512910" y="40578"/>
                      <a:pt x="506547" y="37872"/>
                      <a:pt x="503544" y="40771"/>
                    </a:cubicBezTo>
                    <a:close/>
                  </a:path>
                </a:pathLst>
              </a:custGeom>
              <a:solidFill>
                <a:srgbClr val="4C1937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786;p36">
                <a:extLst>
                  <a:ext uri="{FF2B5EF4-FFF2-40B4-BE49-F238E27FC236}">
                    <a16:creationId xmlns:a16="http://schemas.microsoft.com/office/drawing/2014/main" id="{6803DCFD-EEFC-C036-E3CF-2C89AC210963}"/>
                  </a:ext>
                </a:extLst>
              </p:cNvPr>
              <p:cNvSpPr/>
              <p:nvPr/>
            </p:nvSpPr>
            <p:spPr>
              <a:xfrm flipH="1">
                <a:off x="7294344" y="800172"/>
                <a:ext cx="109832" cy="62994"/>
              </a:xfrm>
              <a:custGeom>
                <a:avLst/>
                <a:gdLst/>
                <a:ahLst/>
                <a:cxnLst/>
                <a:rect l="l" t="t" r="r" b="b"/>
                <a:pathLst>
                  <a:path w="115918" h="66484" extrusionOk="0">
                    <a:moveTo>
                      <a:pt x="110650" y="694"/>
                    </a:moveTo>
                    <a:cubicBezTo>
                      <a:pt x="101938" y="5956"/>
                      <a:pt x="93939" y="12468"/>
                      <a:pt x="85391" y="18028"/>
                    </a:cubicBezTo>
                    <a:cubicBezTo>
                      <a:pt x="76530" y="23812"/>
                      <a:pt x="67566" y="29461"/>
                      <a:pt x="58259" y="34516"/>
                    </a:cubicBezTo>
                    <a:cubicBezTo>
                      <a:pt x="49235" y="39407"/>
                      <a:pt x="39913" y="43822"/>
                      <a:pt x="30458" y="47792"/>
                    </a:cubicBezTo>
                    <a:cubicBezTo>
                      <a:pt x="21136" y="51702"/>
                      <a:pt x="10774" y="54467"/>
                      <a:pt x="2092" y="59656"/>
                    </a:cubicBezTo>
                    <a:cubicBezTo>
                      <a:pt x="-1417" y="61752"/>
                      <a:pt x="1289" y="66792"/>
                      <a:pt x="4783" y="66628"/>
                    </a:cubicBezTo>
                    <a:cubicBezTo>
                      <a:pt x="15026" y="66167"/>
                      <a:pt x="25819" y="61425"/>
                      <a:pt x="35200" y="57604"/>
                    </a:cubicBezTo>
                    <a:cubicBezTo>
                      <a:pt x="45251" y="53516"/>
                      <a:pt x="54988" y="48803"/>
                      <a:pt x="64503" y="43599"/>
                    </a:cubicBezTo>
                    <a:cubicBezTo>
                      <a:pt x="82581" y="33713"/>
                      <a:pt x="102131" y="21745"/>
                      <a:pt x="115511" y="5763"/>
                    </a:cubicBezTo>
                    <a:cubicBezTo>
                      <a:pt x="118232" y="2507"/>
                      <a:pt x="113920" y="-1284"/>
                      <a:pt x="110650" y="694"/>
                    </a:cubicBezTo>
                    <a:close/>
                  </a:path>
                </a:pathLst>
              </a:custGeom>
              <a:solidFill>
                <a:srgbClr val="4C1937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787;p36">
                <a:extLst>
                  <a:ext uri="{FF2B5EF4-FFF2-40B4-BE49-F238E27FC236}">
                    <a16:creationId xmlns:a16="http://schemas.microsoft.com/office/drawing/2014/main" id="{4D52699E-1054-ED02-F73B-5E42D1C0AA8F}"/>
                  </a:ext>
                </a:extLst>
              </p:cNvPr>
              <p:cNvSpPr/>
              <p:nvPr/>
            </p:nvSpPr>
            <p:spPr>
              <a:xfrm flipH="1">
                <a:off x="7500288" y="1172853"/>
                <a:ext cx="35139" cy="59792"/>
              </a:xfrm>
              <a:custGeom>
                <a:avLst/>
                <a:gdLst/>
                <a:ahLst/>
                <a:cxnLst/>
                <a:rect l="l" t="t" r="r" b="b"/>
                <a:pathLst>
                  <a:path w="37086" h="63105" extrusionOk="0">
                    <a:moveTo>
                      <a:pt x="31081" y="1420"/>
                    </a:moveTo>
                    <a:cubicBezTo>
                      <a:pt x="24227" y="9463"/>
                      <a:pt x="19589" y="19706"/>
                      <a:pt x="14653" y="28983"/>
                    </a:cubicBezTo>
                    <a:cubicBezTo>
                      <a:pt x="12230" y="33562"/>
                      <a:pt x="9851" y="38141"/>
                      <a:pt x="7487" y="42750"/>
                    </a:cubicBezTo>
                    <a:cubicBezTo>
                      <a:pt x="4960" y="47730"/>
                      <a:pt x="2804" y="52725"/>
                      <a:pt x="693" y="57869"/>
                    </a:cubicBezTo>
                    <a:cubicBezTo>
                      <a:pt x="-883" y="61705"/>
                      <a:pt x="4663" y="65556"/>
                      <a:pt x="7130" y="61809"/>
                    </a:cubicBezTo>
                    <a:cubicBezTo>
                      <a:pt x="10238" y="57171"/>
                      <a:pt x="13211" y="52607"/>
                      <a:pt x="15932" y="47715"/>
                    </a:cubicBezTo>
                    <a:cubicBezTo>
                      <a:pt x="18533" y="43017"/>
                      <a:pt x="21105" y="38319"/>
                      <a:pt x="23633" y="33592"/>
                    </a:cubicBezTo>
                    <a:cubicBezTo>
                      <a:pt x="28658" y="24151"/>
                      <a:pt x="34456" y="14562"/>
                      <a:pt x="37370" y="4215"/>
                    </a:cubicBezTo>
                    <a:cubicBezTo>
                      <a:pt x="38395" y="573"/>
                      <a:pt x="33192" y="-1063"/>
                      <a:pt x="31081" y="1420"/>
                    </a:cubicBezTo>
                    <a:close/>
                  </a:path>
                </a:pathLst>
              </a:custGeom>
              <a:solidFill>
                <a:srgbClr val="4C1937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788;p36">
                <a:extLst>
                  <a:ext uri="{FF2B5EF4-FFF2-40B4-BE49-F238E27FC236}">
                    <a16:creationId xmlns:a16="http://schemas.microsoft.com/office/drawing/2014/main" id="{7DA9B192-56DB-4B7B-FBE1-793BE0EE6415}"/>
                  </a:ext>
                </a:extLst>
              </p:cNvPr>
              <p:cNvSpPr/>
              <p:nvPr/>
            </p:nvSpPr>
            <p:spPr>
              <a:xfrm flipH="1">
                <a:off x="7503446" y="1458212"/>
                <a:ext cx="115478" cy="179274"/>
              </a:xfrm>
              <a:custGeom>
                <a:avLst/>
                <a:gdLst/>
                <a:ahLst/>
                <a:cxnLst/>
                <a:rect l="l" t="t" r="r" b="b"/>
                <a:pathLst>
                  <a:path w="121876" h="189207" extrusionOk="0">
                    <a:moveTo>
                      <a:pt x="109597" y="131883"/>
                    </a:moveTo>
                    <a:cubicBezTo>
                      <a:pt x="103175" y="114578"/>
                      <a:pt x="95102" y="97868"/>
                      <a:pt x="85766" y="81946"/>
                    </a:cubicBezTo>
                    <a:cubicBezTo>
                      <a:pt x="76415" y="66023"/>
                      <a:pt x="65725" y="50829"/>
                      <a:pt x="53639" y="36854"/>
                    </a:cubicBezTo>
                    <a:cubicBezTo>
                      <a:pt x="42013" y="23400"/>
                      <a:pt x="28811" y="9945"/>
                      <a:pt x="13483" y="698"/>
                    </a:cubicBezTo>
                    <a:cubicBezTo>
                      <a:pt x="10718" y="-982"/>
                      <a:pt x="7611" y="3181"/>
                      <a:pt x="9588" y="5545"/>
                    </a:cubicBezTo>
                    <a:cubicBezTo>
                      <a:pt x="20976" y="19148"/>
                      <a:pt x="33762" y="31577"/>
                      <a:pt x="44971" y="45388"/>
                    </a:cubicBezTo>
                    <a:cubicBezTo>
                      <a:pt x="56077" y="59080"/>
                      <a:pt x="66231" y="73501"/>
                      <a:pt x="75106" y="88725"/>
                    </a:cubicBezTo>
                    <a:cubicBezTo>
                      <a:pt x="76905" y="91832"/>
                      <a:pt x="78630" y="94969"/>
                      <a:pt x="80325" y="98121"/>
                    </a:cubicBezTo>
                    <a:cubicBezTo>
                      <a:pt x="71969" y="90613"/>
                      <a:pt x="62811" y="83834"/>
                      <a:pt x="53921" y="77322"/>
                    </a:cubicBezTo>
                    <a:cubicBezTo>
                      <a:pt x="39010" y="66380"/>
                      <a:pt x="23191" y="54576"/>
                      <a:pt x="5931" y="47663"/>
                    </a:cubicBezTo>
                    <a:cubicBezTo>
                      <a:pt x="1828" y="46012"/>
                      <a:pt x="-1666" y="51439"/>
                      <a:pt x="1857" y="54353"/>
                    </a:cubicBezTo>
                    <a:cubicBezTo>
                      <a:pt x="16189" y="66142"/>
                      <a:pt x="32676" y="75478"/>
                      <a:pt x="47692" y="86406"/>
                    </a:cubicBezTo>
                    <a:cubicBezTo>
                      <a:pt x="61771" y="96634"/>
                      <a:pt x="75077" y="108245"/>
                      <a:pt x="89884" y="117433"/>
                    </a:cubicBezTo>
                    <a:cubicBezTo>
                      <a:pt x="92723" y="123677"/>
                      <a:pt x="95444" y="129965"/>
                      <a:pt x="97927" y="136358"/>
                    </a:cubicBezTo>
                    <a:cubicBezTo>
                      <a:pt x="104379" y="153024"/>
                      <a:pt x="108809" y="170299"/>
                      <a:pt x="114830" y="187084"/>
                    </a:cubicBezTo>
                    <a:cubicBezTo>
                      <a:pt x="116347" y="191321"/>
                      <a:pt x="122457" y="189567"/>
                      <a:pt x="122279" y="185330"/>
                    </a:cubicBezTo>
                    <a:cubicBezTo>
                      <a:pt x="121476" y="167326"/>
                      <a:pt x="115812" y="148683"/>
                      <a:pt x="109597" y="131883"/>
                    </a:cubicBezTo>
                    <a:close/>
                  </a:path>
                </a:pathLst>
              </a:custGeom>
              <a:solidFill>
                <a:srgbClr val="E2583E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789;p36">
                <a:extLst>
                  <a:ext uri="{FF2B5EF4-FFF2-40B4-BE49-F238E27FC236}">
                    <a16:creationId xmlns:a16="http://schemas.microsoft.com/office/drawing/2014/main" id="{5E1317D2-5E69-9BA4-3DA2-272CDA5C47EC}"/>
                  </a:ext>
                </a:extLst>
              </p:cNvPr>
              <p:cNvSpPr/>
              <p:nvPr/>
            </p:nvSpPr>
            <p:spPr>
              <a:xfrm flipH="1">
                <a:off x="6698115" y="1414322"/>
                <a:ext cx="43092" cy="114013"/>
              </a:xfrm>
              <a:custGeom>
                <a:avLst/>
                <a:gdLst/>
                <a:ahLst/>
                <a:cxnLst/>
                <a:rect l="l" t="t" r="r" b="b"/>
                <a:pathLst>
                  <a:path w="45480" h="120330" extrusionOk="0">
                    <a:moveTo>
                      <a:pt x="38782" y="1718"/>
                    </a:moveTo>
                    <a:cubicBezTo>
                      <a:pt x="23767" y="16748"/>
                      <a:pt x="13672" y="36150"/>
                      <a:pt x="7488" y="56383"/>
                    </a:cubicBezTo>
                    <a:cubicBezTo>
                      <a:pt x="1660" y="75428"/>
                      <a:pt x="-2518" y="98709"/>
                      <a:pt x="3622" y="118230"/>
                    </a:cubicBezTo>
                    <a:cubicBezTo>
                      <a:pt x="4767" y="121887"/>
                      <a:pt x="10446" y="121129"/>
                      <a:pt x="10967" y="117471"/>
                    </a:cubicBezTo>
                    <a:cubicBezTo>
                      <a:pt x="12320" y="107957"/>
                      <a:pt x="12349" y="98174"/>
                      <a:pt x="13479" y="88585"/>
                    </a:cubicBezTo>
                    <a:cubicBezTo>
                      <a:pt x="14624" y="78907"/>
                      <a:pt x="16512" y="69258"/>
                      <a:pt x="19292" y="59907"/>
                    </a:cubicBezTo>
                    <a:cubicBezTo>
                      <a:pt x="24912" y="40907"/>
                      <a:pt x="34441" y="23394"/>
                      <a:pt x="45250" y="6892"/>
                    </a:cubicBezTo>
                    <a:cubicBezTo>
                      <a:pt x="48208" y="2402"/>
                      <a:pt x="42559" y="-2073"/>
                      <a:pt x="38782" y="1718"/>
                    </a:cubicBezTo>
                    <a:close/>
                  </a:path>
                </a:pathLst>
              </a:custGeom>
              <a:solidFill>
                <a:srgbClr val="E2583E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790;p36">
                <a:extLst>
                  <a:ext uri="{FF2B5EF4-FFF2-40B4-BE49-F238E27FC236}">
                    <a16:creationId xmlns:a16="http://schemas.microsoft.com/office/drawing/2014/main" id="{C11B5940-C380-F37E-3DB6-2B930DB65C78}"/>
                  </a:ext>
                </a:extLst>
              </p:cNvPr>
              <p:cNvSpPr/>
              <p:nvPr/>
            </p:nvSpPr>
            <p:spPr>
              <a:xfrm flipH="1">
                <a:off x="5994339" y="1825316"/>
                <a:ext cx="609258" cy="1188842"/>
              </a:xfrm>
              <a:custGeom>
                <a:avLst/>
                <a:gdLst/>
                <a:ahLst/>
                <a:cxnLst/>
                <a:rect l="l" t="t" r="r" b="b"/>
                <a:pathLst>
                  <a:path w="643016" h="1254715" extrusionOk="0">
                    <a:moveTo>
                      <a:pt x="331388" y="271883"/>
                    </a:moveTo>
                    <a:cubicBezTo>
                      <a:pt x="331388" y="271883"/>
                      <a:pt x="138669" y="609152"/>
                      <a:pt x="121141" y="668293"/>
                    </a:cubicBezTo>
                    <a:cubicBezTo>
                      <a:pt x="103628" y="727418"/>
                      <a:pt x="690" y="1053746"/>
                      <a:pt x="690" y="1053746"/>
                    </a:cubicBezTo>
                    <a:lnTo>
                      <a:pt x="230651" y="1255221"/>
                    </a:lnTo>
                    <a:cubicBezTo>
                      <a:pt x="230651" y="1255221"/>
                      <a:pt x="491267" y="946422"/>
                      <a:pt x="567920" y="755903"/>
                    </a:cubicBezTo>
                    <a:cubicBezTo>
                      <a:pt x="644559" y="565354"/>
                      <a:pt x="646759" y="534699"/>
                      <a:pt x="642373" y="477759"/>
                    </a:cubicBezTo>
                    <a:cubicBezTo>
                      <a:pt x="637988" y="420804"/>
                      <a:pt x="554778" y="234656"/>
                      <a:pt x="554778" y="234656"/>
                    </a:cubicBezTo>
                    <a:cubicBezTo>
                      <a:pt x="554778" y="234656"/>
                      <a:pt x="519722" y="175516"/>
                      <a:pt x="493452" y="144860"/>
                    </a:cubicBezTo>
                    <a:cubicBezTo>
                      <a:pt x="467167" y="114205"/>
                      <a:pt x="324817" y="-17203"/>
                      <a:pt x="300718" y="2510"/>
                    </a:cubicBezTo>
                    <a:cubicBezTo>
                      <a:pt x="276634" y="22224"/>
                      <a:pt x="281020" y="55065"/>
                      <a:pt x="281020" y="55065"/>
                    </a:cubicBezTo>
                    <a:cubicBezTo>
                      <a:pt x="281020" y="55065"/>
                      <a:pt x="232821" y="55065"/>
                      <a:pt x="270063" y="138304"/>
                    </a:cubicBezTo>
                    <a:cubicBezTo>
                      <a:pt x="270063" y="138304"/>
                      <a:pt x="226265" y="197430"/>
                      <a:pt x="331388" y="27188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791;p36">
                <a:extLst>
                  <a:ext uri="{FF2B5EF4-FFF2-40B4-BE49-F238E27FC236}">
                    <a16:creationId xmlns:a16="http://schemas.microsoft.com/office/drawing/2014/main" id="{5646BFC9-D3DF-6782-B7A2-D86955DD6190}"/>
                  </a:ext>
                </a:extLst>
              </p:cNvPr>
              <p:cNvSpPr/>
              <p:nvPr/>
            </p:nvSpPr>
            <p:spPr>
              <a:xfrm flipH="1">
                <a:off x="5954102" y="2897574"/>
                <a:ext cx="506749" cy="825015"/>
              </a:xfrm>
              <a:custGeom>
                <a:avLst/>
                <a:gdLst/>
                <a:ahLst/>
                <a:cxnLst/>
                <a:rect l="l" t="t" r="r" b="b"/>
                <a:pathLst>
                  <a:path w="534827" h="870728" extrusionOk="0">
                    <a:moveTo>
                      <a:pt x="191504" y="23765"/>
                    </a:moveTo>
                    <a:cubicBezTo>
                      <a:pt x="191504" y="23765"/>
                      <a:pt x="88581" y="71934"/>
                      <a:pt x="49154" y="150773"/>
                    </a:cubicBezTo>
                    <a:cubicBezTo>
                      <a:pt x="9742" y="229611"/>
                      <a:pt x="-34071" y="334750"/>
                      <a:pt x="165234" y="220855"/>
                    </a:cubicBezTo>
                    <a:cubicBezTo>
                      <a:pt x="165234" y="220855"/>
                      <a:pt x="18498" y="290937"/>
                      <a:pt x="3171" y="453016"/>
                    </a:cubicBezTo>
                    <a:cubicBezTo>
                      <a:pt x="-12157" y="615064"/>
                      <a:pt x="49154" y="720188"/>
                      <a:pt x="49154" y="720188"/>
                    </a:cubicBezTo>
                    <a:lnTo>
                      <a:pt x="31641" y="785885"/>
                    </a:lnTo>
                    <a:cubicBezTo>
                      <a:pt x="31641" y="785885"/>
                      <a:pt x="325098" y="899780"/>
                      <a:pt x="373281" y="864739"/>
                    </a:cubicBezTo>
                    <a:cubicBezTo>
                      <a:pt x="371096" y="853796"/>
                      <a:pt x="397365" y="702675"/>
                      <a:pt x="408322" y="687332"/>
                    </a:cubicBezTo>
                    <a:cubicBezTo>
                      <a:pt x="419279" y="672005"/>
                      <a:pt x="528773" y="490227"/>
                      <a:pt x="535345" y="433287"/>
                    </a:cubicBezTo>
                    <a:cubicBezTo>
                      <a:pt x="541916" y="376347"/>
                      <a:pt x="379852" y="117932"/>
                      <a:pt x="307585" y="100404"/>
                    </a:cubicBezTo>
                    <a:cubicBezTo>
                      <a:pt x="307585" y="100404"/>
                      <a:pt x="331669" y="69748"/>
                      <a:pt x="305384" y="21565"/>
                    </a:cubicBezTo>
                    <a:cubicBezTo>
                      <a:pt x="279114" y="-26619"/>
                      <a:pt x="191504" y="23765"/>
                      <a:pt x="191504" y="2376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792;p36">
                <a:extLst>
                  <a:ext uri="{FF2B5EF4-FFF2-40B4-BE49-F238E27FC236}">
                    <a16:creationId xmlns:a16="http://schemas.microsoft.com/office/drawing/2014/main" id="{21B9BA96-2877-C0EC-C268-8CA07E97AF82}"/>
                  </a:ext>
                </a:extLst>
              </p:cNvPr>
              <p:cNvSpPr/>
              <p:nvPr/>
            </p:nvSpPr>
            <p:spPr>
              <a:xfrm flipH="1">
                <a:off x="6269314" y="1955839"/>
                <a:ext cx="76695" cy="97592"/>
              </a:xfrm>
              <a:custGeom>
                <a:avLst/>
                <a:gdLst/>
                <a:ahLst/>
                <a:cxnLst/>
                <a:rect l="l" t="t" r="r" b="b"/>
                <a:pathLst>
                  <a:path w="80945" h="102999" extrusionOk="0">
                    <a:moveTo>
                      <a:pt x="81154" y="97330"/>
                    </a:moveTo>
                    <a:cubicBezTo>
                      <a:pt x="76233" y="88812"/>
                      <a:pt x="69111" y="81705"/>
                      <a:pt x="62659" y="74331"/>
                    </a:cubicBezTo>
                    <a:cubicBezTo>
                      <a:pt x="55954" y="66675"/>
                      <a:pt x="49487" y="58810"/>
                      <a:pt x="43258" y="50767"/>
                    </a:cubicBezTo>
                    <a:cubicBezTo>
                      <a:pt x="30978" y="34889"/>
                      <a:pt x="20185" y="18001"/>
                      <a:pt x="8157" y="1959"/>
                    </a:cubicBezTo>
                    <a:cubicBezTo>
                      <a:pt x="5481" y="-1609"/>
                      <a:pt x="-926" y="1543"/>
                      <a:pt x="1066" y="5854"/>
                    </a:cubicBezTo>
                    <a:cubicBezTo>
                      <a:pt x="9689" y="24527"/>
                      <a:pt x="22058" y="41966"/>
                      <a:pt x="34576" y="58216"/>
                    </a:cubicBezTo>
                    <a:cubicBezTo>
                      <a:pt x="40790" y="66273"/>
                      <a:pt x="47242" y="74153"/>
                      <a:pt x="53932" y="81809"/>
                    </a:cubicBezTo>
                    <a:cubicBezTo>
                      <a:pt x="60741" y="89629"/>
                      <a:pt x="67744" y="97494"/>
                      <a:pt x="76679" y="102890"/>
                    </a:cubicBezTo>
                    <a:cubicBezTo>
                      <a:pt x="80217" y="105031"/>
                      <a:pt x="82729" y="100066"/>
                      <a:pt x="81154" y="97330"/>
                    </a:cubicBezTo>
                    <a:close/>
                  </a:path>
                </a:pathLst>
              </a:custGeom>
              <a:solidFill>
                <a:srgbClr val="00628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793;p36">
                <a:extLst>
                  <a:ext uri="{FF2B5EF4-FFF2-40B4-BE49-F238E27FC236}">
                    <a16:creationId xmlns:a16="http://schemas.microsoft.com/office/drawing/2014/main" id="{8E33CDB3-6D13-630C-58B1-BE8CB97AAECC}"/>
                  </a:ext>
                </a:extLst>
              </p:cNvPr>
              <p:cNvSpPr/>
              <p:nvPr/>
            </p:nvSpPr>
            <p:spPr>
              <a:xfrm flipH="1">
                <a:off x="6203736" y="1867586"/>
                <a:ext cx="137374" cy="560983"/>
              </a:xfrm>
              <a:custGeom>
                <a:avLst/>
                <a:gdLst/>
                <a:ahLst/>
                <a:cxnLst/>
                <a:rect l="l" t="t" r="r" b="b"/>
                <a:pathLst>
                  <a:path w="144986" h="592067" extrusionOk="0">
                    <a:moveTo>
                      <a:pt x="145294" y="199009"/>
                    </a:moveTo>
                    <a:cubicBezTo>
                      <a:pt x="141652" y="160118"/>
                      <a:pt x="105733" y="137371"/>
                      <a:pt x="81500" y="110908"/>
                    </a:cubicBezTo>
                    <a:cubicBezTo>
                      <a:pt x="52094" y="78796"/>
                      <a:pt x="26240" y="41599"/>
                      <a:pt x="7181" y="2410"/>
                    </a:cubicBezTo>
                    <a:cubicBezTo>
                      <a:pt x="5352" y="-1381"/>
                      <a:pt x="-713" y="804"/>
                      <a:pt x="996" y="4789"/>
                    </a:cubicBezTo>
                    <a:cubicBezTo>
                      <a:pt x="16175" y="40216"/>
                      <a:pt x="35190" y="72938"/>
                      <a:pt x="59780" y="102746"/>
                    </a:cubicBezTo>
                    <a:cubicBezTo>
                      <a:pt x="71822" y="117346"/>
                      <a:pt x="84905" y="130993"/>
                      <a:pt x="98627" y="144017"/>
                    </a:cubicBezTo>
                    <a:cubicBezTo>
                      <a:pt x="111294" y="156014"/>
                      <a:pt x="125789" y="169097"/>
                      <a:pt x="130888" y="186402"/>
                    </a:cubicBezTo>
                    <a:cubicBezTo>
                      <a:pt x="136716" y="206175"/>
                      <a:pt x="132063" y="227167"/>
                      <a:pt x="127602" y="246687"/>
                    </a:cubicBezTo>
                    <a:cubicBezTo>
                      <a:pt x="122667" y="268363"/>
                      <a:pt x="117701" y="290039"/>
                      <a:pt x="112765" y="311700"/>
                    </a:cubicBezTo>
                    <a:cubicBezTo>
                      <a:pt x="102938" y="354754"/>
                      <a:pt x="93126" y="397809"/>
                      <a:pt x="83344" y="440863"/>
                    </a:cubicBezTo>
                    <a:cubicBezTo>
                      <a:pt x="72209" y="489864"/>
                      <a:pt x="61564" y="538895"/>
                      <a:pt x="52228" y="588268"/>
                    </a:cubicBezTo>
                    <a:cubicBezTo>
                      <a:pt x="51306" y="593174"/>
                      <a:pt x="58516" y="594141"/>
                      <a:pt x="59750" y="589502"/>
                    </a:cubicBezTo>
                    <a:cubicBezTo>
                      <a:pt x="82898" y="502724"/>
                      <a:pt x="101957" y="414936"/>
                      <a:pt x="121864" y="327370"/>
                    </a:cubicBezTo>
                    <a:cubicBezTo>
                      <a:pt x="126874" y="305307"/>
                      <a:pt x="131914" y="283260"/>
                      <a:pt x="136894" y="261197"/>
                    </a:cubicBezTo>
                    <a:cubicBezTo>
                      <a:pt x="141473" y="240919"/>
                      <a:pt x="147242" y="219986"/>
                      <a:pt x="145294" y="199009"/>
                    </a:cubicBezTo>
                    <a:close/>
                  </a:path>
                </a:pathLst>
              </a:custGeom>
              <a:solidFill>
                <a:srgbClr val="00628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794;p36">
                <a:extLst>
                  <a:ext uri="{FF2B5EF4-FFF2-40B4-BE49-F238E27FC236}">
                    <a16:creationId xmlns:a16="http://schemas.microsoft.com/office/drawing/2014/main" id="{587C89DA-7E4E-D56C-D5CB-9848FE36F3B3}"/>
                  </a:ext>
                </a:extLst>
              </p:cNvPr>
              <p:cNvSpPr/>
              <p:nvPr/>
            </p:nvSpPr>
            <p:spPr>
              <a:xfrm flipH="1">
                <a:off x="6056905" y="2091484"/>
                <a:ext cx="30420" cy="280108"/>
              </a:xfrm>
              <a:custGeom>
                <a:avLst/>
                <a:gdLst/>
                <a:ahLst/>
                <a:cxnLst/>
                <a:rect l="l" t="t" r="r" b="b"/>
                <a:pathLst>
                  <a:path w="32106" h="295629" extrusionOk="0">
                    <a:moveTo>
                      <a:pt x="32524" y="67799"/>
                    </a:moveTo>
                    <a:cubicBezTo>
                      <a:pt x="31945" y="46375"/>
                      <a:pt x="30963" y="24328"/>
                      <a:pt x="26206" y="3336"/>
                    </a:cubicBezTo>
                    <a:cubicBezTo>
                      <a:pt x="25478" y="95"/>
                      <a:pt x="19888" y="-961"/>
                      <a:pt x="19694" y="3128"/>
                    </a:cubicBezTo>
                    <a:cubicBezTo>
                      <a:pt x="18877" y="21548"/>
                      <a:pt x="20051" y="40087"/>
                      <a:pt x="20363" y="58507"/>
                    </a:cubicBezTo>
                    <a:cubicBezTo>
                      <a:pt x="20690" y="77343"/>
                      <a:pt x="20750" y="96179"/>
                      <a:pt x="20170" y="115001"/>
                    </a:cubicBezTo>
                    <a:cubicBezTo>
                      <a:pt x="19010" y="152882"/>
                      <a:pt x="14996" y="190391"/>
                      <a:pt x="10120" y="227944"/>
                    </a:cubicBezTo>
                    <a:cubicBezTo>
                      <a:pt x="7340" y="249367"/>
                      <a:pt x="3608" y="270672"/>
                      <a:pt x="769" y="292080"/>
                    </a:cubicBezTo>
                    <a:cubicBezTo>
                      <a:pt x="293" y="295767"/>
                      <a:pt x="6091" y="297908"/>
                      <a:pt x="7310" y="294042"/>
                    </a:cubicBezTo>
                    <a:cubicBezTo>
                      <a:pt x="18728" y="257856"/>
                      <a:pt x="24511" y="219872"/>
                      <a:pt x="28272" y="182199"/>
                    </a:cubicBezTo>
                    <a:cubicBezTo>
                      <a:pt x="32079" y="144214"/>
                      <a:pt x="33565" y="105977"/>
                      <a:pt x="32524" y="67799"/>
                    </a:cubicBezTo>
                    <a:close/>
                  </a:path>
                </a:pathLst>
              </a:custGeom>
              <a:solidFill>
                <a:srgbClr val="00628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795;p36">
                <a:extLst>
                  <a:ext uri="{FF2B5EF4-FFF2-40B4-BE49-F238E27FC236}">
                    <a16:creationId xmlns:a16="http://schemas.microsoft.com/office/drawing/2014/main" id="{33B52C96-CF62-CB9C-5AD7-EAE54445E79D}"/>
                  </a:ext>
                </a:extLst>
              </p:cNvPr>
              <p:cNvSpPr/>
              <p:nvPr/>
            </p:nvSpPr>
            <p:spPr>
              <a:xfrm flipH="1">
                <a:off x="6285669" y="2708827"/>
                <a:ext cx="106304" cy="287573"/>
              </a:xfrm>
              <a:custGeom>
                <a:avLst/>
                <a:gdLst/>
                <a:ahLst/>
                <a:cxnLst/>
                <a:rect l="l" t="t" r="r" b="b"/>
                <a:pathLst>
                  <a:path w="112194" h="303507" extrusionOk="0">
                    <a:moveTo>
                      <a:pt x="105828" y="58695"/>
                    </a:moveTo>
                    <a:cubicBezTo>
                      <a:pt x="109486" y="40736"/>
                      <a:pt x="112682" y="22048"/>
                      <a:pt x="112875" y="3688"/>
                    </a:cubicBezTo>
                    <a:cubicBezTo>
                      <a:pt x="112905" y="-534"/>
                      <a:pt x="106676" y="-237"/>
                      <a:pt x="105813" y="3450"/>
                    </a:cubicBezTo>
                    <a:cubicBezTo>
                      <a:pt x="102231" y="18986"/>
                      <a:pt x="99792" y="34804"/>
                      <a:pt x="96358" y="50355"/>
                    </a:cubicBezTo>
                    <a:cubicBezTo>
                      <a:pt x="92909" y="65920"/>
                      <a:pt x="89058" y="81427"/>
                      <a:pt x="84569" y="96739"/>
                    </a:cubicBezTo>
                    <a:cubicBezTo>
                      <a:pt x="75515" y="127677"/>
                      <a:pt x="63621" y="157857"/>
                      <a:pt x="49810" y="186981"/>
                    </a:cubicBezTo>
                    <a:cubicBezTo>
                      <a:pt x="49929" y="186342"/>
                      <a:pt x="50048" y="185703"/>
                      <a:pt x="50152" y="185064"/>
                    </a:cubicBezTo>
                    <a:cubicBezTo>
                      <a:pt x="53096" y="167654"/>
                      <a:pt x="55192" y="150052"/>
                      <a:pt x="56545" y="132450"/>
                    </a:cubicBezTo>
                    <a:cubicBezTo>
                      <a:pt x="57898" y="114713"/>
                      <a:pt x="59206" y="95877"/>
                      <a:pt x="56693" y="78201"/>
                    </a:cubicBezTo>
                    <a:cubicBezTo>
                      <a:pt x="56113" y="74142"/>
                      <a:pt x="49855" y="73607"/>
                      <a:pt x="49275" y="77963"/>
                    </a:cubicBezTo>
                    <a:cubicBezTo>
                      <a:pt x="46985" y="95342"/>
                      <a:pt x="46971" y="113167"/>
                      <a:pt x="45543" y="130636"/>
                    </a:cubicBezTo>
                    <a:cubicBezTo>
                      <a:pt x="44101" y="148268"/>
                      <a:pt x="41916" y="165796"/>
                      <a:pt x="39076" y="183250"/>
                    </a:cubicBezTo>
                    <a:cubicBezTo>
                      <a:pt x="36816" y="197120"/>
                      <a:pt x="34006" y="210828"/>
                      <a:pt x="30885" y="224475"/>
                    </a:cubicBezTo>
                    <a:cubicBezTo>
                      <a:pt x="28892" y="228192"/>
                      <a:pt x="26975" y="231968"/>
                      <a:pt x="24923" y="235640"/>
                    </a:cubicBezTo>
                    <a:cubicBezTo>
                      <a:pt x="23852" y="237573"/>
                      <a:pt x="25384" y="239491"/>
                      <a:pt x="27183" y="239967"/>
                    </a:cubicBezTo>
                    <a:cubicBezTo>
                      <a:pt x="23496" y="254952"/>
                      <a:pt x="19526" y="269894"/>
                      <a:pt x="15542" y="284835"/>
                    </a:cubicBezTo>
                    <a:cubicBezTo>
                      <a:pt x="11022" y="288537"/>
                      <a:pt x="6547" y="292313"/>
                      <a:pt x="2251" y="296297"/>
                    </a:cubicBezTo>
                    <a:cubicBezTo>
                      <a:pt x="-1763" y="300029"/>
                      <a:pt x="2637" y="306407"/>
                      <a:pt x="7410" y="303270"/>
                    </a:cubicBezTo>
                    <a:cubicBezTo>
                      <a:pt x="16166" y="297516"/>
                      <a:pt x="24418" y="291124"/>
                      <a:pt x="32698" y="284686"/>
                    </a:cubicBezTo>
                    <a:cubicBezTo>
                      <a:pt x="36697" y="281579"/>
                      <a:pt x="40697" y="278457"/>
                      <a:pt x="44711" y="275350"/>
                    </a:cubicBezTo>
                    <a:cubicBezTo>
                      <a:pt x="46837" y="273700"/>
                      <a:pt x="48948" y="272035"/>
                      <a:pt x="51059" y="270340"/>
                    </a:cubicBezTo>
                    <a:cubicBezTo>
                      <a:pt x="52159" y="269477"/>
                      <a:pt x="53319" y="268645"/>
                      <a:pt x="54225" y="267560"/>
                    </a:cubicBezTo>
                    <a:cubicBezTo>
                      <a:pt x="55177" y="266400"/>
                      <a:pt x="55549" y="265077"/>
                      <a:pt x="56099" y="263694"/>
                    </a:cubicBezTo>
                    <a:cubicBezTo>
                      <a:pt x="57080" y="261241"/>
                      <a:pt x="55236" y="258149"/>
                      <a:pt x="52382" y="258550"/>
                    </a:cubicBezTo>
                    <a:cubicBezTo>
                      <a:pt x="51148" y="258714"/>
                      <a:pt x="49825" y="258714"/>
                      <a:pt x="48636" y="259145"/>
                    </a:cubicBezTo>
                    <a:cubicBezTo>
                      <a:pt x="47312" y="259636"/>
                      <a:pt x="46168" y="260557"/>
                      <a:pt x="45053" y="261405"/>
                    </a:cubicBezTo>
                    <a:cubicBezTo>
                      <a:pt x="42927" y="263055"/>
                      <a:pt x="40801" y="264705"/>
                      <a:pt x="38690" y="266400"/>
                    </a:cubicBezTo>
                    <a:cubicBezTo>
                      <a:pt x="34646" y="269596"/>
                      <a:pt x="30602" y="272778"/>
                      <a:pt x="26558" y="275974"/>
                    </a:cubicBezTo>
                    <a:cubicBezTo>
                      <a:pt x="33739" y="257197"/>
                      <a:pt x="39269" y="237707"/>
                      <a:pt x="43715" y="218038"/>
                    </a:cubicBezTo>
                    <a:cubicBezTo>
                      <a:pt x="73419" y="169156"/>
                      <a:pt x="94455" y="114713"/>
                      <a:pt x="105828" y="58695"/>
                    </a:cubicBezTo>
                    <a:close/>
                  </a:path>
                </a:pathLst>
              </a:custGeom>
              <a:solidFill>
                <a:srgbClr val="00628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796;p36">
                <a:extLst>
                  <a:ext uri="{FF2B5EF4-FFF2-40B4-BE49-F238E27FC236}">
                    <a16:creationId xmlns:a16="http://schemas.microsoft.com/office/drawing/2014/main" id="{3FC0B733-1DFD-CA2A-4DFD-05E04C41E4D6}"/>
                  </a:ext>
                </a:extLst>
              </p:cNvPr>
              <p:cNvSpPr/>
              <p:nvPr/>
            </p:nvSpPr>
            <p:spPr>
              <a:xfrm flipH="1">
                <a:off x="5998759" y="2995346"/>
                <a:ext cx="458203" cy="558246"/>
              </a:xfrm>
              <a:custGeom>
                <a:avLst/>
                <a:gdLst/>
                <a:ahLst/>
                <a:cxnLst/>
                <a:rect l="l" t="t" r="r" b="b"/>
                <a:pathLst>
                  <a:path w="483592" h="589178" extrusionOk="0">
                    <a:moveTo>
                      <a:pt x="478588" y="322525"/>
                    </a:moveTo>
                    <a:cubicBezTo>
                      <a:pt x="468924" y="329721"/>
                      <a:pt x="460227" y="338477"/>
                      <a:pt x="451010" y="346238"/>
                    </a:cubicBezTo>
                    <a:cubicBezTo>
                      <a:pt x="441703" y="354087"/>
                      <a:pt x="432218" y="361744"/>
                      <a:pt x="422495" y="369088"/>
                    </a:cubicBezTo>
                    <a:cubicBezTo>
                      <a:pt x="403495" y="383420"/>
                      <a:pt x="383544" y="396443"/>
                      <a:pt x="362701" y="407950"/>
                    </a:cubicBezTo>
                    <a:cubicBezTo>
                      <a:pt x="320657" y="431142"/>
                      <a:pt x="274481" y="449354"/>
                      <a:pt x="227412" y="459226"/>
                    </a:cubicBezTo>
                    <a:cubicBezTo>
                      <a:pt x="214790" y="461857"/>
                      <a:pt x="198690" y="464370"/>
                      <a:pt x="187406" y="456371"/>
                    </a:cubicBezTo>
                    <a:cubicBezTo>
                      <a:pt x="178827" y="450306"/>
                      <a:pt x="173133" y="437832"/>
                      <a:pt x="179154" y="428214"/>
                    </a:cubicBezTo>
                    <a:cubicBezTo>
                      <a:pt x="179586" y="427530"/>
                      <a:pt x="179719" y="426861"/>
                      <a:pt x="179734" y="426221"/>
                    </a:cubicBezTo>
                    <a:cubicBezTo>
                      <a:pt x="190141" y="420646"/>
                      <a:pt x="200072" y="414313"/>
                      <a:pt x="209260" y="408143"/>
                    </a:cubicBezTo>
                    <a:cubicBezTo>
                      <a:pt x="249609" y="381130"/>
                      <a:pt x="288738" y="352065"/>
                      <a:pt x="323720" y="318258"/>
                    </a:cubicBezTo>
                    <a:cubicBezTo>
                      <a:pt x="356174" y="286904"/>
                      <a:pt x="391706" y="248637"/>
                      <a:pt x="395006" y="201212"/>
                    </a:cubicBezTo>
                    <a:cubicBezTo>
                      <a:pt x="396656" y="177424"/>
                      <a:pt x="390085" y="153102"/>
                      <a:pt x="372453" y="136333"/>
                    </a:cubicBezTo>
                    <a:cubicBezTo>
                      <a:pt x="356352" y="121020"/>
                      <a:pt x="333681" y="114612"/>
                      <a:pt x="312391" y="121852"/>
                    </a:cubicBezTo>
                    <a:cubicBezTo>
                      <a:pt x="306489" y="123859"/>
                      <a:pt x="309998" y="132348"/>
                      <a:pt x="315810" y="130772"/>
                    </a:cubicBezTo>
                    <a:cubicBezTo>
                      <a:pt x="332075" y="126342"/>
                      <a:pt x="350302" y="132854"/>
                      <a:pt x="362701" y="143573"/>
                    </a:cubicBezTo>
                    <a:cubicBezTo>
                      <a:pt x="377359" y="156269"/>
                      <a:pt x="383484" y="175626"/>
                      <a:pt x="383336" y="194581"/>
                    </a:cubicBezTo>
                    <a:cubicBezTo>
                      <a:pt x="383024" y="237040"/>
                      <a:pt x="352710" y="271903"/>
                      <a:pt x="324627" y="300552"/>
                    </a:cubicBezTo>
                    <a:cubicBezTo>
                      <a:pt x="294715" y="331029"/>
                      <a:pt x="261056" y="357640"/>
                      <a:pt x="226223" y="382230"/>
                    </a:cubicBezTo>
                    <a:cubicBezTo>
                      <a:pt x="209022" y="394377"/>
                      <a:pt x="191657" y="406939"/>
                      <a:pt x="173104" y="416959"/>
                    </a:cubicBezTo>
                    <a:cubicBezTo>
                      <a:pt x="156022" y="426177"/>
                      <a:pt x="136858" y="433120"/>
                      <a:pt x="117175" y="431410"/>
                    </a:cubicBezTo>
                    <a:cubicBezTo>
                      <a:pt x="98457" y="429760"/>
                      <a:pt x="78848" y="420706"/>
                      <a:pt x="71875" y="402107"/>
                    </a:cubicBezTo>
                    <a:cubicBezTo>
                      <a:pt x="65973" y="386348"/>
                      <a:pt x="69838" y="367586"/>
                      <a:pt x="83813" y="357477"/>
                    </a:cubicBezTo>
                    <a:cubicBezTo>
                      <a:pt x="85820" y="356020"/>
                      <a:pt x="85151" y="353151"/>
                      <a:pt x="83456" y="352021"/>
                    </a:cubicBezTo>
                    <a:cubicBezTo>
                      <a:pt x="85464" y="351233"/>
                      <a:pt x="87441" y="350371"/>
                      <a:pt x="89374" y="349449"/>
                    </a:cubicBezTo>
                    <a:cubicBezTo>
                      <a:pt x="106411" y="341421"/>
                      <a:pt x="121337" y="329810"/>
                      <a:pt x="135743" y="317827"/>
                    </a:cubicBezTo>
                    <a:cubicBezTo>
                      <a:pt x="149748" y="306172"/>
                      <a:pt x="163618" y="294323"/>
                      <a:pt x="177192" y="282161"/>
                    </a:cubicBezTo>
                    <a:cubicBezTo>
                      <a:pt x="230133" y="234692"/>
                      <a:pt x="280546" y="180145"/>
                      <a:pt x="305062" y="112144"/>
                    </a:cubicBezTo>
                    <a:cubicBezTo>
                      <a:pt x="312034" y="92802"/>
                      <a:pt x="317951" y="69759"/>
                      <a:pt x="308972" y="50045"/>
                    </a:cubicBezTo>
                    <a:cubicBezTo>
                      <a:pt x="303649" y="38330"/>
                      <a:pt x="292395" y="28176"/>
                      <a:pt x="279625" y="25797"/>
                    </a:cubicBezTo>
                    <a:cubicBezTo>
                      <a:pt x="285943" y="19509"/>
                      <a:pt x="292024" y="13012"/>
                      <a:pt x="297777" y="6218"/>
                    </a:cubicBezTo>
                    <a:cubicBezTo>
                      <a:pt x="300260" y="3289"/>
                      <a:pt x="296186" y="-963"/>
                      <a:pt x="293124" y="1371"/>
                    </a:cubicBezTo>
                    <a:cubicBezTo>
                      <a:pt x="266170" y="21947"/>
                      <a:pt x="241476" y="45451"/>
                      <a:pt x="215132" y="66874"/>
                    </a:cubicBezTo>
                    <a:cubicBezTo>
                      <a:pt x="202198" y="77385"/>
                      <a:pt x="189041" y="87658"/>
                      <a:pt x="175809" y="97798"/>
                    </a:cubicBezTo>
                    <a:cubicBezTo>
                      <a:pt x="162102" y="108294"/>
                      <a:pt x="147785" y="118477"/>
                      <a:pt x="134985" y="130074"/>
                    </a:cubicBezTo>
                    <a:cubicBezTo>
                      <a:pt x="132621" y="132214"/>
                      <a:pt x="134554" y="137180"/>
                      <a:pt x="137929" y="135455"/>
                    </a:cubicBezTo>
                    <a:cubicBezTo>
                      <a:pt x="153004" y="127784"/>
                      <a:pt x="167053" y="117719"/>
                      <a:pt x="180716" y="107818"/>
                    </a:cubicBezTo>
                    <a:cubicBezTo>
                      <a:pt x="194765" y="97649"/>
                      <a:pt x="208427" y="86960"/>
                      <a:pt x="221897" y="76032"/>
                    </a:cubicBezTo>
                    <a:cubicBezTo>
                      <a:pt x="239261" y="61968"/>
                      <a:pt x="256759" y="47696"/>
                      <a:pt x="273009" y="32235"/>
                    </a:cubicBezTo>
                    <a:cubicBezTo>
                      <a:pt x="286449" y="33974"/>
                      <a:pt x="296662" y="45496"/>
                      <a:pt x="300230" y="58415"/>
                    </a:cubicBezTo>
                    <a:cubicBezTo>
                      <a:pt x="305077" y="76032"/>
                      <a:pt x="298937" y="95018"/>
                      <a:pt x="292648" y="111445"/>
                    </a:cubicBezTo>
                    <a:cubicBezTo>
                      <a:pt x="281171" y="141447"/>
                      <a:pt x="264475" y="169054"/>
                      <a:pt x="244777" y="194328"/>
                    </a:cubicBezTo>
                    <a:cubicBezTo>
                      <a:pt x="224602" y="220226"/>
                      <a:pt x="201529" y="243716"/>
                      <a:pt x="177356" y="265853"/>
                    </a:cubicBezTo>
                    <a:cubicBezTo>
                      <a:pt x="165254" y="276928"/>
                      <a:pt x="152855" y="287722"/>
                      <a:pt x="140337" y="298322"/>
                    </a:cubicBezTo>
                    <a:cubicBezTo>
                      <a:pt x="127730" y="309026"/>
                      <a:pt x="115123" y="319938"/>
                      <a:pt x="101297" y="329081"/>
                    </a:cubicBezTo>
                    <a:cubicBezTo>
                      <a:pt x="86356" y="338953"/>
                      <a:pt x="69630" y="346386"/>
                      <a:pt x="51493" y="346922"/>
                    </a:cubicBezTo>
                    <a:cubicBezTo>
                      <a:pt x="36061" y="347382"/>
                      <a:pt x="18815" y="342506"/>
                      <a:pt x="7710" y="331430"/>
                    </a:cubicBezTo>
                    <a:cubicBezTo>
                      <a:pt x="4290" y="328026"/>
                      <a:pt x="-1508" y="333601"/>
                      <a:pt x="1585" y="337318"/>
                    </a:cubicBezTo>
                    <a:cubicBezTo>
                      <a:pt x="11843" y="349642"/>
                      <a:pt x="25030" y="356555"/>
                      <a:pt x="40997" y="358310"/>
                    </a:cubicBezTo>
                    <a:cubicBezTo>
                      <a:pt x="52875" y="359603"/>
                      <a:pt x="64724" y="358131"/>
                      <a:pt x="76023" y="354623"/>
                    </a:cubicBezTo>
                    <a:cubicBezTo>
                      <a:pt x="64174" y="362844"/>
                      <a:pt x="59030" y="377577"/>
                      <a:pt x="59744" y="392013"/>
                    </a:cubicBezTo>
                    <a:cubicBezTo>
                      <a:pt x="60651" y="410700"/>
                      <a:pt x="71860" y="426206"/>
                      <a:pt x="88155" y="434889"/>
                    </a:cubicBezTo>
                    <a:cubicBezTo>
                      <a:pt x="115049" y="449220"/>
                      <a:pt x="143340" y="443511"/>
                      <a:pt x="169327" y="431440"/>
                    </a:cubicBezTo>
                    <a:cubicBezTo>
                      <a:pt x="166964" y="437892"/>
                      <a:pt x="167528" y="445459"/>
                      <a:pt x="170383" y="451733"/>
                    </a:cubicBezTo>
                    <a:cubicBezTo>
                      <a:pt x="175051" y="462006"/>
                      <a:pt x="183704" y="468785"/>
                      <a:pt x="194527" y="471699"/>
                    </a:cubicBezTo>
                    <a:cubicBezTo>
                      <a:pt x="208070" y="475326"/>
                      <a:pt x="222328" y="472576"/>
                      <a:pt x="235678" y="469454"/>
                    </a:cubicBezTo>
                    <a:cubicBezTo>
                      <a:pt x="248374" y="466496"/>
                      <a:pt x="260967" y="463091"/>
                      <a:pt x="273410" y="459226"/>
                    </a:cubicBezTo>
                    <a:cubicBezTo>
                      <a:pt x="283862" y="455955"/>
                      <a:pt x="294179" y="452283"/>
                      <a:pt x="304408" y="448358"/>
                    </a:cubicBezTo>
                    <a:cubicBezTo>
                      <a:pt x="300944" y="452387"/>
                      <a:pt x="297584" y="456475"/>
                      <a:pt x="294432" y="460742"/>
                    </a:cubicBezTo>
                    <a:cubicBezTo>
                      <a:pt x="285423" y="473007"/>
                      <a:pt x="277395" y="486060"/>
                      <a:pt x="270541" y="499649"/>
                    </a:cubicBezTo>
                    <a:cubicBezTo>
                      <a:pt x="263702" y="513267"/>
                      <a:pt x="257949" y="527450"/>
                      <a:pt x="253622" y="542049"/>
                    </a:cubicBezTo>
                    <a:cubicBezTo>
                      <a:pt x="249460" y="556098"/>
                      <a:pt x="245579" y="571679"/>
                      <a:pt x="246100" y="586441"/>
                    </a:cubicBezTo>
                    <a:cubicBezTo>
                      <a:pt x="246248" y="590143"/>
                      <a:pt x="252270" y="591318"/>
                      <a:pt x="253444" y="587631"/>
                    </a:cubicBezTo>
                    <a:cubicBezTo>
                      <a:pt x="257875" y="573775"/>
                      <a:pt x="260432" y="559324"/>
                      <a:pt x="264951" y="545439"/>
                    </a:cubicBezTo>
                    <a:cubicBezTo>
                      <a:pt x="269411" y="531702"/>
                      <a:pt x="274733" y="518277"/>
                      <a:pt x="281186" y="505358"/>
                    </a:cubicBezTo>
                    <a:cubicBezTo>
                      <a:pt x="287682" y="492379"/>
                      <a:pt x="295190" y="479935"/>
                      <a:pt x="303724" y="468190"/>
                    </a:cubicBezTo>
                    <a:cubicBezTo>
                      <a:pt x="307887" y="462481"/>
                      <a:pt x="312183" y="456877"/>
                      <a:pt x="316673" y="451406"/>
                    </a:cubicBezTo>
                    <a:cubicBezTo>
                      <a:pt x="320181" y="447154"/>
                      <a:pt x="324151" y="443140"/>
                      <a:pt x="327660" y="438829"/>
                    </a:cubicBezTo>
                    <a:cubicBezTo>
                      <a:pt x="358954" y="425032"/>
                      <a:pt x="388881" y="408128"/>
                      <a:pt x="416757" y="388355"/>
                    </a:cubicBezTo>
                    <a:cubicBezTo>
                      <a:pt x="428888" y="379733"/>
                      <a:pt x="440573" y="370545"/>
                      <a:pt x="451738" y="360718"/>
                    </a:cubicBezTo>
                    <a:cubicBezTo>
                      <a:pt x="462948" y="350861"/>
                      <a:pt x="475064" y="340053"/>
                      <a:pt x="483613" y="327758"/>
                    </a:cubicBezTo>
                    <a:cubicBezTo>
                      <a:pt x="485887" y="324473"/>
                      <a:pt x="482066" y="319953"/>
                      <a:pt x="478588" y="322525"/>
                    </a:cubicBezTo>
                    <a:close/>
                  </a:path>
                </a:pathLst>
              </a:custGeom>
              <a:solidFill>
                <a:srgbClr val="00628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797;p36">
                <a:extLst>
                  <a:ext uri="{FF2B5EF4-FFF2-40B4-BE49-F238E27FC236}">
                    <a16:creationId xmlns:a16="http://schemas.microsoft.com/office/drawing/2014/main" id="{E811D8A4-894D-AE50-837F-CA49F5E25A24}"/>
                  </a:ext>
                </a:extLst>
              </p:cNvPr>
              <p:cNvSpPr/>
              <p:nvPr/>
            </p:nvSpPr>
            <p:spPr>
              <a:xfrm flipH="1">
                <a:off x="6307523" y="3575744"/>
                <a:ext cx="107364" cy="60299"/>
              </a:xfrm>
              <a:custGeom>
                <a:avLst/>
                <a:gdLst/>
                <a:ahLst/>
                <a:cxnLst/>
                <a:rect l="l" t="t" r="r" b="b"/>
                <a:pathLst>
                  <a:path w="113313" h="63640" extrusionOk="0">
                    <a:moveTo>
                      <a:pt x="112525" y="57440"/>
                    </a:moveTo>
                    <a:cubicBezTo>
                      <a:pt x="103962" y="52237"/>
                      <a:pt x="94417" y="49620"/>
                      <a:pt x="85125" y="45978"/>
                    </a:cubicBezTo>
                    <a:cubicBezTo>
                      <a:pt x="75625" y="42246"/>
                      <a:pt x="66349" y="37980"/>
                      <a:pt x="57280" y="33267"/>
                    </a:cubicBezTo>
                    <a:cubicBezTo>
                      <a:pt x="56893" y="33074"/>
                      <a:pt x="56507" y="32836"/>
                      <a:pt x="56105" y="32613"/>
                    </a:cubicBezTo>
                    <a:cubicBezTo>
                      <a:pt x="60714" y="32256"/>
                      <a:pt x="65337" y="31825"/>
                      <a:pt x="69946" y="31200"/>
                    </a:cubicBezTo>
                    <a:cubicBezTo>
                      <a:pt x="83029" y="29461"/>
                      <a:pt x="96885" y="27320"/>
                      <a:pt x="109046" y="21968"/>
                    </a:cubicBezTo>
                    <a:cubicBezTo>
                      <a:pt x="112451" y="20466"/>
                      <a:pt x="111440" y="14936"/>
                      <a:pt x="107485" y="15397"/>
                    </a:cubicBezTo>
                    <a:cubicBezTo>
                      <a:pt x="94358" y="16943"/>
                      <a:pt x="81423" y="20511"/>
                      <a:pt x="68355" y="22578"/>
                    </a:cubicBezTo>
                    <a:cubicBezTo>
                      <a:pt x="60119" y="23871"/>
                      <a:pt x="51809" y="24808"/>
                      <a:pt x="43498" y="25610"/>
                    </a:cubicBezTo>
                    <a:cubicBezTo>
                      <a:pt x="39395" y="23187"/>
                      <a:pt x="35336" y="20675"/>
                      <a:pt x="31352" y="18073"/>
                    </a:cubicBezTo>
                    <a:cubicBezTo>
                      <a:pt x="22774" y="12513"/>
                      <a:pt x="14552" y="6224"/>
                      <a:pt x="5677" y="1169"/>
                    </a:cubicBezTo>
                    <a:cubicBezTo>
                      <a:pt x="2570" y="-585"/>
                      <a:pt x="-805" y="3890"/>
                      <a:pt x="1365" y="6536"/>
                    </a:cubicBezTo>
                    <a:cubicBezTo>
                      <a:pt x="8249" y="14906"/>
                      <a:pt x="16931" y="22028"/>
                      <a:pt x="26208" y="28331"/>
                    </a:cubicBezTo>
                    <a:cubicBezTo>
                      <a:pt x="25167" y="30264"/>
                      <a:pt x="26416" y="33386"/>
                      <a:pt x="29345" y="33445"/>
                    </a:cubicBezTo>
                    <a:cubicBezTo>
                      <a:pt x="30950" y="33475"/>
                      <a:pt x="32541" y="33445"/>
                      <a:pt x="34147" y="33460"/>
                    </a:cubicBezTo>
                    <a:cubicBezTo>
                      <a:pt x="40004" y="37043"/>
                      <a:pt x="45951" y="40388"/>
                      <a:pt x="51749" y="43495"/>
                    </a:cubicBezTo>
                    <a:cubicBezTo>
                      <a:pt x="60996" y="48476"/>
                      <a:pt x="70585" y="52861"/>
                      <a:pt x="80353" y="56727"/>
                    </a:cubicBezTo>
                    <a:cubicBezTo>
                      <a:pt x="90091" y="60562"/>
                      <a:pt x="99873" y="64398"/>
                      <a:pt x="110443" y="64413"/>
                    </a:cubicBezTo>
                    <a:cubicBezTo>
                      <a:pt x="113699" y="64413"/>
                      <a:pt x="115394" y="59195"/>
                      <a:pt x="112525" y="57440"/>
                    </a:cubicBezTo>
                    <a:close/>
                  </a:path>
                </a:pathLst>
              </a:custGeom>
              <a:solidFill>
                <a:srgbClr val="00628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798;p36">
                <a:extLst>
                  <a:ext uri="{FF2B5EF4-FFF2-40B4-BE49-F238E27FC236}">
                    <a16:creationId xmlns:a16="http://schemas.microsoft.com/office/drawing/2014/main" id="{E1B45E8B-CC49-C397-89C6-D630968C1C0F}"/>
                  </a:ext>
                </a:extLst>
              </p:cNvPr>
              <p:cNvSpPr/>
              <p:nvPr/>
            </p:nvSpPr>
            <p:spPr>
              <a:xfrm flipH="1">
                <a:off x="6739284" y="2175883"/>
                <a:ext cx="852477" cy="767311"/>
              </a:xfrm>
              <a:custGeom>
                <a:avLst/>
                <a:gdLst/>
                <a:ahLst/>
                <a:cxnLst/>
                <a:rect l="l" t="t" r="r" b="b"/>
                <a:pathLst>
                  <a:path w="899712" h="809827" extrusionOk="0">
                    <a:moveTo>
                      <a:pt x="900207" y="810364"/>
                    </a:moveTo>
                    <a:cubicBezTo>
                      <a:pt x="900207" y="810364"/>
                      <a:pt x="534468" y="523449"/>
                      <a:pt x="339549" y="357000"/>
                    </a:cubicBezTo>
                    <a:cubicBezTo>
                      <a:pt x="190701" y="229918"/>
                      <a:pt x="55904" y="104040"/>
                      <a:pt x="495" y="51679"/>
                    </a:cubicBezTo>
                    <a:cubicBezTo>
                      <a:pt x="73566" y="18303"/>
                      <a:pt x="122165" y="537"/>
                      <a:pt x="122165" y="537"/>
                    </a:cubicBezTo>
                    <a:cubicBezTo>
                      <a:pt x="166513" y="10408"/>
                      <a:pt x="772635" y="606659"/>
                      <a:pt x="777541" y="577059"/>
                    </a:cubicBezTo>
                    <a:cubicBezTo>
                      <a:pt x="782491" y="547503"/>
                      <a:pt x="698702" y="138546"/>
                      <a:pt x="698702" y="138546"/>
                    </a:cubicBezTo>
                    <a:cubicBezTo>
                      <a:pt x="729952" y="144359"/>
                      <a:pt x="765320" y="157100"/>
                      <a:pt x="802993" y="174658"/>
                    </a:cubicBezTo>
                    <a:cubicBezTo>
                      <a:pt x="853347" y="326924"/>
                      <a:pt x="900207" y="810364"/>
                      <a:pt x="900207" y="81036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799;p36">
                <a:extLst>
                  <a:ext uri="{FF2B5EF4-FFF2-40B4-BE49-F238E27FC236}">
                    <a16:creationId xmlns:a16="http://schemas.microsoft.com/office/drawing/2014/main" id="{E595DDFF-0EB2-32A2-9880-FC9CFB3E8CE5}"/>
                  </a:ext>
                </a:extLst>
              </p:cNvPr>
              <p:cNvSpPr/>
              <p:nvPr/>
            </p:nvSpPr>
            <p:spPr>
              <a:xfrm flipH="1">
                <a:off x="6967137" y="3350969"/>
                <a:ext cx="952462" cy="700345"/>
              </a:xfrm>
              <a:custGeom>
                <a:avLst/>
                <a:gdLst/>
                <a:ahLst/>
                <a:cxnLst/>
                <a:rect l="l" t="t" r="r" b="b"/>
                <a:pathLst>
                  <a:path w="1005237" h="739150" extrusionOk="0">
                    <a:moveTo>
                      <a:pt x="432" y="597044"/>
                    </a:moveTo>
                    <a:lnTo>
                      <a:pt x="84207" y="739944"/>
                    </a:lnTo>
                    <a:cubicBezTo>
                      <a:pt x="84207" y="739944"/>
                      <a:pt x="552320" y="434415"/>
                      <a:pt x="690299" y="350641"/>
                    </a:cubicBezTo>
                    <a:cubicBezTo>
                      <a:pt x="828278" y="266895"/>
                      <a:pt x="941608" y="153551"/>
                      <a:pt x="941608" y="153551"/>
                    </a:cubicBezTo>
                    <a:lnTo>
                      <a:pt x="1005670" y="40221"/>
                    </a:lnTo>
                    <a:lnTo>
                      <a:pt x="966243" y="794"/>
                    </a:lnTo>
                    <a:cubicBezTo>
                      <a:pt x="966243" y="794"/>
                      <a:pt x="448847" y="207755"/>
                      <a:pt x="432" y="59704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800;p36">
                <a:extLst>
                  <a:ext uri="{FF2B5EF4-FFF2-40B4-BE49-F238E27FC236}">
                    <a16:creationId xmlns:a16="http://schemas.microsoft.com/office/drawing/2014/main" id="{769E14FF-0C1B-ACDE-6AC2-715F01CF2070}"/>
                  </a:ext>
                </a:extLst>
              </p:cNvPr>
              <p:cNvSpPr/>
              <p:nvPr/>
            </p:nvSpPr>
            <p:spPr>
              <a:xfrm flipH="1">
                <a:off x="7041861" y="2446637"/>
                <a:ext cx="600239" cy="855939"/>
              </a:xfrm>
              <a:custGeom>
                <a:avLst/>
                <a:gdLst/>
                <a:ahLst/>
                <a:cxnLst/>
                <a:rect l="l" t="t" r="r" b="b"/>
                <a:pathLst>
                  <a:path w="633498" h="903366" extrusionOk="0">
                    <a:moveTo>
                      <a:pt x="633578" y="897991"/>
                    </a:moveTo>
                    <a:cubicBezTo>
                      <a:pt x="617581" y="862177"/>
                      <a:pt x="596470" y="828444"/>
                      <a:pt x="577083" y="794384"/>
                    </a:cubicBezTo>
                    <a:cubicBezTo>
                      <a:pt x="557697" y="760295"/>
                      <a:pt x="538192" y="726264"/>
                      <a:pt x="518553" y="692294"/>
                    </a:cubicBezTo>
                    <a:cubicBezTo>
                      <a:pt x="479081" y="624099"/>
                      <a:pt x="439149" y="556173"/>
                      <a:pt x="398741" y="488529"/>
                    </a:cubicBezTo>
                    <a:cubicBezTo>
                      <a:pt x="358347" y="420899"/>
                      <a:pt x="317434" y="353537"/>
                      <a:pt x="276059" y="286488"/>
                    </a:cubicBezTo>
                    <a:cubicBezTo>
                      <a:pt x="240766" y="229266"/>
                      <a:pt x="206795" y="170214"/>
                      <a:pt x="164766" y="117556"/>
                    </a:cubicBezTo>
                    <a:cubicBezTo>
                      <a:pt x="127257" y="70577"/>
                      <a:pt x="82344" y="28816"/>
                      <a:pt x="25270" y="7467"/>
                    </a:cubicBezTo>
                    <a:cubicBezTo>
                      <a:pt x="18402" y="4910"/>
                      <a:pt x="11400" y="2695"/>
                      <a:pt x="4338" y="717"/>
                    </a:cubicBezTo>
                    <a:cubicBezTo>
                      <a:pt x="681" y="-294"/>
                      <a:pt x="-1237" y="5995"/>
                      <a:pt x="2420" y="7125"/>
                    </a:cubicBezTo>
                    <a:cubicBezTo>
                      <a:pt x="60044" y="24742"/>
                      <a:pt x="107350" y="65715"/>
                      <a:pt x="145172" y="111371"/>
                    </a:cubicBezTo>
                    <a:cubicBezTo>
                      <a:pt x="186814" y="161651"/>
                      <a:pt x="220101" y="218264"/>
                      <a:pt x="254279" y="273673"/>
                    </a:cubicBezTo>
                    <a:cubicBezTo>
                      <a:pt x="295282" y="340142"/>
                      <a:pt x="335809" y="406895"/>
                      <a:pt x="375905" y="473914"/>
                    </a:cubicBezTo>
                    <a:cubicBezTo>
                      <a:pt x="415823" y="540607"/>
                      <a:pt x="455294" y="607597"/>
                      <a:pt x="494290" y="674855"/>
                    </a:cubicBezTo>
                    <a:cubicBezTo>
                      <a:pt x="533286" y="742083"/>
                      <a:pt x="571122" y="810009"/>
                      <a:pt x="610073" y="877267"/>
                    </a:cubicBezTo>
                    <a:cubicBezTo>
                      <a:pt x="615024" y="885815"/>
                      <a:pt x="620287" y="894082"/>
                      <a:pt x="625876" y="902228"/>
                    </a:cubicBezTo>
                    <a:cubicBezTo>
                      <a:pt x="628656" y="906287"/>
                      <a:pt x="635644" y="902600"/>
                      <a:pt x="633578" y="897991"/>
                    </a:cubicBezTo>
                    <a:close/>
                  </a:path>
                </a:pathLst>
              </a:custGeom>
              <a:solidFill>
                <a:srgbClr val="04183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801;p36">
                <a:extLst>
                  <a:ext uri="{FF2B5EF4-FFF2-40B4-BE49-F238E27FC236}">
                    <a16:creationId xmlns:a16="http://schemas.microsoft.com/office/drawing/2014/main" id="{042CB5C2-17F6-12C1-9D65-AD9DCE11ABC4}"/>
                  </a:ext>
                </a:extLst>
              </p:cNvPr>
              <p:cNvSpPr/>
              <p:nvPr/>
            </p:nvSpPr>
            <p:spPr>
              <a:xfrm flipH="1">
                <a:off x="7915144" y="3805036"/>
                <a:ext cx="63741" cy="113548"/>
              </a:xfrm>
              <a:custGeom>
                <a:avLst/>
                <a:gdLst/>
                <a:ahLst/>
                <a:cxnLst/>
                <a:rect l="l" t="t" r="r" b="b"/>
                <a:pathLst>
                  <a:path w="67273" h="119840" extrusionOk="0">
                    <a:moveTo>
                      <a:pt x="67415" y="115412"/>
                    </a:moveTo>
                    <a:cubicBezTo>
                      <a:pt x="64620" y="105213"/>
                      <a:pt x="58614" y="95461"/>
                      <a:pt x="53634" y="86154"/>
                    </a:cubicBezTo>
                    <a:cubicBezTo>
                      <a:pt x="48534" y="76595"/>
                      <a:pt x="43390" y="67050"/>
                      <a:pt x="38202" y="57535"/>
                    </a:cubicBezTo>
                    <a:cubicBezTo>
                      <a:pt x="27973" y="38773"/>
                      <a:pt x="16927" y="20561"/>
                      <a:pt x="6149" y="2141"/>
                    </a:cubicBezTo>
                    <a:cubicBezTo>
                      <a:pt x="4335" y="-936"/>
                      <a:pt x="-958" y="1948"/>
                      <a:pt x="603" y="5189"/>
                    </a:cubicBezTo>
                    <a:cubicBezTo>
                      <a:pt x="10014" y="24605"/>
                      <a:pt x="19128" y="44155"/>
                      <a:pt x="29118" y="63318"/>
                    </a:cubicBezTo>
                    <a:cubicBezTo>
                      <a:pt x="34128" y="72922"/>
                      <a:pt x="39198" y="82497"/>
                      <a:pt x="44282" y="92041"/>
                    </a:cubicBezTo>
                    <a:cubicBezTo>
                      <a:pt x="49159" y="101155"/>
                      <a:pt x="53827" y="111309"/>
                      <a:pt x="60591" y="119159"/>
                    </a:cubicBezTo>
                    <a:cubicBezTo>
                      <a:pt x="63550" y="122578"/>
                      <a:pt x="68604" y="119708"/>
                      <a:pt x="67415" y="115412"/>
                    </a:cubicBezTo>
                    <a:close/>
                  </a:path>
                </a:pathLst>
              </a:custGeom>
              <a:solidFill>
                <a:srgbClr val="04183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802;p36">
                <a:extLst>
                  <a:ext uri="{FF2B5EF4-FFF2-40B4-BE49-F238E27FC236}">
                    <a16:creationId xmlns:a16="http://schemas.microsoft.com/office/drawing/2014/main" id="{73D0B8CB-2799-6729-1B75-384B5DA8D0CB}"/>
                  </a:ext>
                </a:extLst>
              </p:cNvPr>
              <p:cNvSpPr/>
              <p:nvPr/>
            </p:nvSpPr>
            <p:spPr>
              <a:xfrm flipH="1">
                <a:off x="6473577" y="3473791"/>
                <a:ext cx="21073" cy="160685"/>
              </a:xfrm>
              <a:custGeom>
                <a:avLst/>
                <a:gdLst/>
                <a:ahLst/>
                <a:cxnLst/>
                <a:rect l="l" t="t" r="r" b="b"/>
                <a:pathLst>
                  <a:path w="22241" h="169588" extrusionOk="0">
                    <a:moveTo>
                      <a:pt x="20749" y="127451"/>
                    </a:moveTo>
                    <a:cubicBezTo>
                      <a:pt x="19544" y="113551"/>
                      <a:pt x="18221" y="99636"/>
                      <a:pt x="16824" y="85750"/>
                    </a:cubicBezTo>
                    <a:cubicBezTo>
                      <a:pt x="14059" y="58365"/>
                      <a:pt x="11710" y="30727"/>
                      <a:pt x="7116" y="3581"/>
                    </a:cubicBezTo>
                    <a:cubicBezTo>
                      <a:pt x="6417" y="-567"/>
                      <a:pt x="604" y="42"/>
                      <a:pt x="649" y="4220"/>
                    </a:cubicBezTo>
                    <a:cubicBezTo>
                      <a:pt x="976" y="31768"/>
                      <a:pt x="3592" y="59376"/>
                      <a:pt x="5748" y="86835"/>
                    </a:cubicBezTo>
                    <a:cubicBezTo>
                      <a:pt x="6818" y="100394"/>
                      <a:pt x="7993" y="113952"/>
                      <a:pt x="9227" y="127496"/>
                    </a:cubicBezTo>
                    <a:cubicBezTo>
                      <a:pt x="10446" y="140787"/>
                      <a:pt x="10951" y="155134"/>
                      <a:pt x="14876" y="167919"/>
                    </a:cubicBezTo>
                    <a:cubicBezTo>
                      <a:pt x="16006" y="171606"/>
                      <a:pt x="21878" y="170892"/>
                      <a:pt x="22324" y="167161"/>
                    </a:cubicBezTo>
                    <a:cubicBezTo>
                      <a:pt x="23871" y="154227"/>
                      <a:pt x="21878" y="140371"/>
                      <a:pt x="20749" y="127451"/>
                    </a:cubicBezTo>
                    <a:close/>
                  </a:path>
                </a:pathLst>
              </a:custGeom>
              <a:solidFill>
                <a:srgbClr val="04183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803;p36">
                <a:extLst>
                  <a:ext uri="{FF2B5EF4-FFF2-40B4-BE49-F238E27FC236}">
                    <a16:creationId xmlns:a16="http://schemas.microsoft.com/office/drawing/2014/main" id="{C5B84889-D2EE-68DD-0156-85EE0358B161}"/>
                  </a:ext>
                </a:extLst>
              </p:cNvPr>
              <p:cNvSpPr/>
              <p:nvPr/>
            </p:nvSpPr>
            <p:spPr>
              <a:xfrm flipH="1">
                <a:off x="6611880" y="2583183"/>
                <a:ext cx="46148" cy="188388"/>
              </a:xfrm>
              <a:custGeom>
                <a:avLst/>
                <a:gdLst/>
                <a:ahLst/>
                <a:cxnLst/>
                <a:rect l="l" t="t" r="r" b="b"/>
                <a:pathLst>
                  <a:path w="48705" h="198826" extrusionOk="0">
                    <a:moveTo>
                      <a:pt x="35122" y="137301"/>
                    </a:moveTo>
                    <a:cubicBezTo>
                      <a:pt x="38809" y="119118"/>
                      <a:pt x="41010" y="100579"/>
                      <a:pt x="43492" y="82189"/>
                    </a:cubicBezTo>
                    <a:cubicBezTo>
                      <a:pt x="45901" y="64349"/>
                      <a:pt x="49246" y="45944"/>
                      <a:pt x="49320" y="27910"/>
                    </a:cubicBezTo>
                    <a:cubicBezTo>
                      <a:pt x="49335" y="23643"/>
                      <a:pt x="43225" y="24075"/>
                      <a:pt x="42303" y="27672"/>
                    </a:cubicBezTo>
                    <a:cubicBezTo>
                      <a:pt x="37828" y="45156"/>
                      <a:pt x="36490" y="63903"/>
                      <a:pt x="34334" y="81773"/>
                    </a:cubicBezTo>
                    <a:cubicBezTo>
                      <a:pt x="32803" y="94350"/>
                      <a:pt x="31168" y="106942"/>
                      <a:pt x="29963" y="119565"/>
                    </a:cubicBezTo>
                    <a:cubicBezTo>
                      <a:pt x="28581" y="112428"/>
                      <a:pt x="27198" y="105292"/>
                      <a:pt x="25890" y="98186"/>
                    </a:cubicBezTo>
                    <a:cubicBezTo>
                      <a:pt x="20018" y="66237"/>
                      <a:pt x="14428" y="34095"/>
                      <a:pt x="6608" y="2532"/>
                    </a:cubicBezTo>
                    <a:cubicBezTo>
                      <a:pt x="5745" y="-917"/>
                      <a:pt x="274" y="555"/>
                      <a:pt x="631" y="3945"/>
                    </a:cubicBezTo>
                    <a:cubicBezTo>
                      <a:pt x="4065" y="36592"/>
                      <a:pt x="9923" y="69017"/>
                      <a:pt x="15364" y="101367"/>
                    </a:cubicBezTo>
                    <a:cubicBezTo>
                      <a:pt x="20746" y="133286"/>
                      <a:pt x="24953" y="166142"/>
                      <a:pt x="34319" y="197184"/>
                    </a:cubicBezTo>
                    <a:cubicBezTo>
                      <a:pt x="35494" y="201079"/>
                      <a:pt x="41247" y="199355"/>
                      <a:pt x="41039" y="195594"/>
                    </a:cubicBezTo>
                    <a:cubicBezTo>
                      <a:pt x="39999" y="176846"/>
                      <a:pt x="37085" y="158144"/>
                      <a:pt x="33710" y="139516"/>
                    </a:cubicBezTo>
                    <a:cubicBezTo>
                      <a:pt x="34379" y="139085"/>
                      <a:pt x="34914" y="138371"/>
                      <a:pt x="35122" y="137301"/>
                    </a:cubicBezTo>
                    <a:close/>
                  </a:path>
                </a:pathLst>
              </a:custGeom>
              <a:solidFill>
                <a:srgbClr val="041835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804;p36">
                <a:extLst>
                  <a:ext uri="{FF2B5EF4-FFF2-40B4-BE49-F238E27FC236}">
                    <a16:creationId xmlns:a16="http://schemas.microsoft.com/office/drawing/2014/main" id="{1421D1C6-575D-B21D-A3DC-A655262E0197}"/>
                  </a:ext>
                </a:extLst>
              </p:cNvPr>
              <p:cNvSpPr/>
              <p:nvPr/>
            </p:nvSpPr>
            <p:spPr>
              <a:xfrm flipH="1">
                <a:off x="6743547" y="1453193"/>
                <a:ext cx="753253" cy="597743"/>
              </a:xfrm>
              <a:custGeom>
                <a:avLst/>
                <a:gdLst/>
                <a:ahLst/>
                <a:cxnLst/>
                <a:rect l="l" t="t" r="r" b="b"/>
                <a:pathLst>
                  <a:path w="794990" h="630863" extrusionOk="0">
                    <a:moveTo>
                      <a:pt x="795495" y="58335"/>
                    </a:moveTo>
                    <a:lnTo>
                      <a:pt x="794410" y="141723"/>
                    </a:lnTo>
                    <a:lnTo>
                      <a:pt x="794232" y="153810"/>
                    </a:lnTo>
                    <a:lnTo>
                      <a:pt x="794098" y="165124"/>
                    </a:lnTo>
                    <a:lnTo>
                      <a:pt x="793979" y="176259"/>
                    </a:lnTo>
                    <a:lnTo>
                      <a:pt x="792671" y="275094"/>
                    </a:lnTo>
                    <a:lnTo>
                      <a:pt x="792537" y="285754"/>
                    </a:lnTo>
                    <a:lnTo>
                      <a:pt x="792061" y="322638"/>
                    </a:lnTo>
                    <a:lnTo>
                      <a:pt x="791898" y="335989"/>
                    </a:lnTo>
                    <a:lnTo>
                      <a:pt x="791109" y="395590"/>
                    </a:lnTo>
                    <a:cubicBezTo>
                      <a:pt x="791109" y="395590"/>
                      <a:pt x="725398" y="605852"/>
                      <a:pt x="436282" y="629951"/>
                    </a:cubicBezTo>
                    <a:cubicBezTo>
                      <a:pt x="147226" y="654005"/>
                      <a:pt x="505" y="327708"/>
                      <a:pt x="505" y="327708"/>
                    </a:cubicBezTo>
                    <a:lnTo>
                      <a:pt x="1590" y="302315"/>
                    </a:lnTo>
                    <a:lnTo>
                      <a:pt x="2111" y="290466"/>
                    </a:lnTo>
                    <a:lnTo>
                      <a:pt x="2274" y="286660"/>
                    </a:lnTo>
                    <a:lnTo>
                      <a:pt x="2750" y="275733"/>
                    </a:lnTo>
                    <a:lnTo>
                      <a:pt x="7924" y="155802"/>
                    </a:lnTo>
                    <a:lnTo>
                      <a:pt x="8295" y="145797"/>
                    </a:lnTo>
                    <a:lnTo>
                      <a:pt x="8786" y="135004"/>
                    </a:lnTo>
                    <a:lnTo>
                      <a:pt x="8786" y="134959"/>
                    </a:lnTo>
                    <a:lnTo>
                      <a:pt x="9217" y="124820"/>
                    </a:lnTo>
                    <a:lnTo>
                      <a:pt x="11417" y="73678"/>
                    </a:lnTo>
                    <a:cubicBezTo>
                      <a:pt x="539235" y="-81815"/>
                      <a:pt x="795495" y="58335"/>
                      <a:pt x="795495" y="5833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805;p36">
                <a:extLst>
                  <a:ext uri="{FF2B5EF4-FFF2-40B4-BE49-F238E27FC236}">
                    <a16:creationId xmlns:a16="http://schemas.microsoft.com/office/drawing/2014/main" id="{177A1C71-93C4-E253-375D-31BD81580EBE}"/>
                  </a:ext>
                </a:extLst>
              </p:cNvPr>
              <p:cNvSpPr/>
              <p:nvPr/>
            </p:nvSpPr>
            <p:spPr>
              <a:xfrm flipH="1">
                <a:off x="7246097" y="1727722"/>
                <a:ext cx="249676" cy="133183"/>
              </a:xfrm>
              <a:custGeom>
                <a:avLst/>
                <a:gdLst/>
                <a:ahLst/>
                <a:cxnLst/>
                <a:rect l="l" t="t" r="r" b="b"/>
                <a:pathLst>
                  <a:path w="263510" h="140563" extrusionOk="0">
                    <a:moveTo>
                      <a:pt x="260336" y="140812"/>
                    </a:moveTo>
                    <a:cubicBezTo>
                      <a:pt x="234810" y="133274"/>
                      <a:pt x="209937" y="123269"/>
                      <a:pt x="185437" y="112847"/>
                    </a:cubicBezTo>
                    <a:cubicBezTo>
                      <a:pt x="120736" y="85329"/>
                      <a:pt x="58786" y="51447"/>
                      <a:pt x="449" y="12214"/>
                    </a:cubicBezTo>
                    <a:lnTo>
                      <a:pt x="969" y="365"/>
                    </a:lnTo>
                    <a:cubicBezTo>
                      <a:pt x="4046" y="2505"/>
                      <a:pt x="7154" y="4631"/>
                      <a:pt x="10276" y="6698"/>
                    </a:cubicBezTo>
                    <a:cubicBezTo>
                      <a:pt x="49509" y="32878"/>
                      <a:pt x="90393" y="56502"/>
                      <a:pt x="132481" y="77791"/>
                    </a:cubicBezTo>
                    <a:cubicBezTo>
                      <a:pt x="174733" y="99199"/>
                      <a:pt x="218516" y="116460"/>
                      <a:pt x="262165" y="134746"/>
                    </a:cubicBezTo>
                    <a:cubicBezTo>
                      <a:pt x="265450" y="136129"/>
                      <a:pt x="263860" y="141808"/>
                      <a:pt x="260336" y="140812"/>
                    </a:cubicBezTo>
                    <a:close/>
                  </a:path>
                </a:pathLst>
              </a:custGeom>
              <a:solidFill>
                <a:srgbClr val="D6B6C8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806;p36">
                <a:extLst>
                  <a:ext uri="{FF2B5EF4-FFF2-40B4-BE49-F238E27FC236}">
                    <a16:creationId xmlns:a16="http://schemas.microsoft.com/office/drawing/2014/main" id="{3DFF3E4D-D86B-F80F-84D3-0766F2708493}"/>
                  </a:ext>
                </a:extLst>
              </p:cNvPr>
              <p:cNvSpPr/>
              <p:nvPr/>
            </p:nvSpPr>
            <p:spPr>
              <a:xfrm flipH="1">
                <a:off x="7216523" y="1713780"/>
                <a:ext cx="278603" cy="78081"/>
              </a:xfrm>
              <a:custGeom>
                <a:avLst/>
                <a:gdLst/>
                <a:ahLst/>
                <a:cxnLst/>
                <a:rect l="l" t="t" r="r" b="b"/>
                <a:pathLst>
                  <a:path w="294040" h="82407" extrusionOk="0">
                    <a:moveTo>
                      <a:pt x="291426" y="82762"/>
                    </a:moveTo>
                    <a:cubicBezTo>
                      <a:pt x="264904" y="82197"/>
                      <a:pt x="238025" y="78035"/>
                      <a:pt x="211933" y="73441"/>
                    </a:cubicBezTo>
                    <a:cubicBezTo>
                      <a:pt x="139457" y="60789"/>
                      <a:pt x="68334" y="39723"/>
                      <a:pt x="452" y="11283"/>
                    </a:cubicBezTo>
                    <a:lnTo>
                      <a:pt x="928" y="355"/>
                    </a:lnTo>
                    <a:cubicBezTo>
                      <a:pt x="6131" y="2571"/>
                      <a:pt x="11335" y="4696"/>
                      <a:pt x="16583" y="6823"/>
                    </a:cubicBezTo>
                    <a:cubicBezTo>
                      <a:pt x="60485" y="24499"/>
                      <a:pt x="105650" y="39024"/>
                      <a:pt x="151678" y="50249"/>
                    </a:cubicBezTo>
                    <a:cubicBezTo>
                      <a:pt x="174751" y="55883"/>
                      <a:pt x="197973" y="60655"/>
                      <a:pt x="221344" y="64818"/>
                    </a:cubicBezTo>
                    <a:cubicBezTo>
                      <a:pt x="244700" y="68966"/>
                      <a:pt x="268338" y="71582"/>
                      <a:pt x="291649" y="75775"/>
                    </a:cubicBezTo>
                    <a:cubicBezTo>
                      <a:pt x="295455" y="76429"/>
                      <a:pt x="295500" y="82807"/>
                      <a:pt x="291426" y="82762"/>
                    </a:cubicBezTo>
                    <a:close/>
                  </a:path>
                </a:pathLst>
              </a:custGeom>
              <a:solidFill>
                <a:srgbClr val="D6B6C8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807;p36">
                <a:extLst>
                  <a:ext uri="{FF2B5EF4-FFF2-40B4-BE49-F238E27FC236}">
                    <a16:creationId xmlns:a16="http://schemas.microsoft.com/office/drawing/2014/main" id="{50013C26-010B-03CA-B821-99653493F8A5}"/>
                  </a:ext>
                </a:extLst>
              </p:cNvPr>
              <p:cNvSpPr/>
              <p:nvPr/>
            </p:nvSpPr>
            <p:spPr>
              <a:xfrm flipH="1">
                <a:off x="7258223" y="1563736"/>
                <a:ext cx="230741" cy="16852"/>
              </a:xfrm>
              <a:custGeom>
                <a:avLst/>
                <a:gdLst/>
                <a:ahLst/>
                <a:cxnLst/>
                <a:rect l="l" t="t" r="r" b="b"/>
                <a:pathLst>
                  <a:path w="243526" h="17786" extrusionOk="0">
                    <a:moveTo>
                      <a:pt x="448" y="18101"/>
                    </a:moveTo>
                    <a:lnTo>
                      <a:pt x="879" y="7962"/>
                    </a:lnTo>
                    <a:cubicBezTo>
                      <a:pt x="1831" y="7828"/>
                      <a:pt x="2827" y="7739"/>
                      <a:pt x="3778" y="7605"/>
                    </a:cubicBezTo>
                    <a:cubicBezTo>
                      <a:pt x="43309" y="3234"/>
                      <a:pt x="83019" y="811"/>
                      <a:pt x="122758" y="380"/>
                    </a:cubicBezTo>
                    <a:cubicBezTo>
                      <a:pt x="162200" y="-7"/>
                      <a:pt x="201820" y="1242"/>
                      <a:pt x="240920" y="6445"/>
                    </a:cubicBezTo>
                    <a:cubicBezTo>
                      <a:pt x="245826" y="7100"/>
                      <a:pt x="244384" y="14072"/>
                      <a:pt x="239701" y="13849"/>
                    </a:cubicBezTo>
                    <a:cubicBezTo>
                      <a:pt x="217252" y="12853"/>
                      <a:pt x="194803" y="11604"/>
                      <a:pt x="172309" y="11039"/>
                    </a:cubicBezTo>
                    <a:cubicBezTo>
                      <a:pt x="114878" y="9523"/>
                      <a:pt x="57492" y="11738"/>
                      <a:pt x="448" y="18101"/>
                    </a:cubicBezTo>
                    <a:close/>
                  </a:path>
                </a:pathLst>
              </a:custGeom>
              <a:solidFill>
                <a:srgbClr val="D6B6C8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808;p36">
                <a:extLst>
                  <a:ext uri="{FF2B5EF4-FFF2-40B4-BE49-F238E27FC236}">
                    <a16:creationId xmlns:a16="http://schemas.microsoft.com/office/drawing/2014/main" id="{C00A6085-243F-5E65-9864-E18E71EB253B}"/>
                  </a:ext>
                </a:extLst>
              </p:cNvPr>
              <p:cNvSpPr/>
              <p:nvPr/>
            </p:nvSpPr>
            <p:spPr>
              <a:xfrm flipH="1">
                <a:off x="7216757" y="1590823"/>
                <a:ext cx="273023" cy="59507"/>
              </a:xfrm>
              <a:custGeom>
                <a:avLst/>
                <a:gdLst/>
                <a:ahLst/>
                <a:cxnLst/>
                <a:rect l="l" t="t" r="r" b="b"/>
                <a:pathLst>
                  <a:path w="288151" h="62804" extrusionOk="0">
                    <a:moveTo>
                      <a:pt x="285213" y="63079"/>
                    </a:moveTo>
                    <a:cubicBezTo>
                      <a:pt x="259686" y="58916"/>
                      <a:pt x="234204" y="54500"/>
                      <a:pt x="208708" y="49817"/>
                    </a:cubicBezTo>
                    <a:cubicBezTo>
                      <a:pt x="139235" y="37166"/>
                      <a:pt x="69836" y="23726"/>
                      <a:pt x="453" y="10331"/>
                    </a:cubicBezTo>
                    <a:lnTo>
                      <a:pt x="824" y="326"/>
                    </a:lnTo>
                    <a:cubicBezTo>
                      <a:pt x="5641" y="1232"/>
                      <a:pt x="10503" y="2184"/>
                      <a:pt x="15320" y="3091"/>
                    </a:cubicBezTo>
                    <a:cubicBezTo>
                      <a:pt x="105680" y="20515"/>
                      <a:pt x="196324" y="37210"/>
                      <a:pt x="286223" y="57147"/>
                    </a:cubicBezTo>
                    <a:cubicBezTo>
                      <a:pt x="289940" y="57964"/>
                      <a:pt x="289078" y="63733"/>
                      <a:pt x="285213" y="63079"/>
                    </a:cubicBezTo>
                    <a:close/>
                  </a:path>
                </a:pathLst>
              </a:custGeom>
              <a:solidFill>
                <a:srgbClr val="D6B6C8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809;p36">
                <a:extLst>
                  <a:ext uri="{FF2B5EF4-FFF2-40B4-BE49-F238E27FC236}">
                    <a16:creationId xmlns:a16="http://schemas.microsoft.com/office/drawing/2014/main" id="{9ED6D51A-989A-B6F9-837D-A0C1F03F2BFA}"/>
                  </a:ext>
                </a:extLst>
              </p:cNvPr>
              <p:cNvSpPr/>
              <p:nvPr/>
            </p:nvSpPr>
            <p:spPr>
              <a:xfrm flipH="1">
                <a:off x="6745511" y="1601106"/>
                <a:ext cx="249439" cy="18565"/>
              </a:xfrm>
              <a:custGeom>
                <a:avLst/>
                <a:gdLst/>
                <a:ahLst/>
                <a:cxnLst/>
                <a:rect l="l" t="t" r="r" b="b"/>
                <a:pathLst>
                  <a:path w="263260" h="19594" extrusionOk="0">
                    <a:moveTo>
                      <a:pt x="70330" y="1632"/>
                    </a:moveTo>
                    <a:cubicBezTo>
                      <a:pt x="134837" y="3802"/>
                      <a:pt x="199330" y="6181"/>
                      <a:pt x="263822" y="8783"/>
                    </a:cubicBezTo>
                    <a:lnTo>
                      <a:pt x="263703" y="19918"/>
                    </a:lnTo>
                    <a:cubicBezTo>
                      <a:pt x="256017" y="19620"/>
                      <a:pt x="248390" y="19308"/>
                      <a:pt x="240719" y="19011"/>
                    </a:cubicBezTo>
                    <a:cubicBezTo>
                      <a:pt x="161657" y="15800"/>
                      <a:pt x="82253" y="13555"/>
                      <a:pt x="3414" y="7221"/>
                    </a:cubicBezTo>
                    <a:cubicBezTo>
                      <a:pt x="-525" y="6924"/>
                      <a:pt x="-317" y="323"/>
                      <a:pt x="3622" y="323"/>
                    </a:cubicBezTo>
                    <a:cubicBezTo>
                      <a:pt x="25863" y="323"/>
                      <a:pt x="48104" y="903"/>
                      <a:pt x="70330" y="1632"/>
                    </a:cubicBezTo>
                    <a:close/>
                  </a:path>
                </a:pathLst>
              </a:custGeom>
              <a:solidFill>
                <a:srgbClr val="D6B6C8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810;p36">
                <a:extLst>
                  <a:ext uri="{FF2B5EF4-FFF2-40B4-BE49-F238E27FC236}">
                    <a16:creationId xmlns:a16="http://schemas.microsoft.com/office/drawing/2014/main" id="{B4399F88-B7C9-5478-FDD2-42E3518473B2}"/>
                  </a:ext>
                </a:extLst>
              </p:cNvPr>
              <p:cNvSpPr/>
              <p:nvPr/>
            </p:nvSpPr>
            <p:spPr>
              <a:xfrm flipH="1">
                <a:off x="6745257" y="1534528"/>
                <a:ext cx="216624" cy="63958"/>
              </a:xfrm>
              <a:custGeom>
                <a:avLst/>
                <a:gdLst/>
                <a:ahLst/>
                <a:cxnLst/>
                <a:rect l="l" t="t" r="r" b="b"/>
                <a:pathLst>
                  <a:path w="228627" h="67502" extrusionOk="0">
                    <a:moveTo>
                      <a:pt x="229193" y="55729"/>
                    </a:moveTo>
                    <a:lnTo>
                      <a:pt x="229015" y="67816"/>
                    </a:lnTo>
                    <a:cubicBezTo>
                      <a:pt x="224807" y="65690"/>
                      <a:pt x="220571" y="63653"/>
                      <a:pt x="216318" y="61661"/>
                    </a:cubicBezTo>
                    <a:cubicBezTo>
                      <a:pt x="182809" y="45977"/>
                      <a:pt x="147782" y="33414"/>
                      <a:pt x="111894" y="24345"/>
                    </a:cubicBezTo>
                    <a:cubicBezTo>
                      <a:pt x="75961" y="15336"/>
                      <a:pt x="39775" y="10653"/>
                      <a:pt x="3053" y="6446"/>
                    </a:cubicBezTo>
                    <a:cubicBezTo>
                      <a:pt x="-366" y="6014"/>
                      <a:pt x="-232" y="380"/>
                      <a:pt x="3276" y="335"/>
                    </a:cubicBezTo>
                    <a:cubicBezTo>
                      <a:pt x="24298" y="68"/>
                      <a:pt x="45588" y="2283"/>
                      <a:pt x="66386" y="5450"/>
                    </a:cubicBezTo>
                    <a:cubicBezTo>
                      <a:pt x="122732" y="13938"/>
                      <a:pt x="177828" y="30976"/>
                      <a:pt x="229193" y="55729"/>
                    </a:cubicBezTo>
                    <a:close/>
                  </a:path>
                </a:pathLst>
              </a:custGeom>
              <a:solidFill>
                <a:srgbClr val="D6B6C8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811;p36">
                <a:extLst>
                  <a:ext uri="{FF2B5EF4-FFF2-40B4-BE49-F238E27FC236}">
                    <a16:creationId xmlns:a16="http://schemas.microsoft.com/office/drawing/2014/main" id="{E871A08D-89EF-A6D7-7769-AEA3C85BAF2F}"/>
                  </a:ext>
                </a:extLst>
              </p:cNvPr>
              <p:cNvSpPr/>
              <p:nvPr/>
            </p:nvSpPr>
            <p:spPr>
              <a:xfrm flipH="1">
                <a:off x="6747524" y="1758166"/>
                <a:ext cx="181987" cy="86927"/>
              </a:xfrm>
              <a:custGeom>
                <a:avLst/>
                <a:gdLst/>
                <a:ahLst/>
                <a:cxnLst/>
                <a:rect l="l" t="t" r="r" b="b"/>
                <a:pathLst>
                  <a:path w="192071" h="91744" extrusionOk="0">
                    <a:moveTo>
                      <a:pt x="69423" y="63521"/>
                    </a:moveTo>
                    <a:cubicBezTo>
                      <a:pt x="112760" y="47316"/>
                      <a:pt x="154194" y="26116"/>
                      <a:pt x="192640" y="366"/>
                    </a:cubicBezTo>
                    <a:lnTo>
                      <a:pt x="192476" y="13717"/>
                    </a:lnTo>
                    <a:cubicBezTo>
                      <a:pt x="135432" y="51166"/>
                      <a:pt x="71148" y="79473"/>
                      <a:pt x="4574" y="92050"/>
                    </a:cubicBezTo>
                    <a:cubicBezTo>
                      <a:pt x="456" y="92823"/>
                      <a:pt x="-1105" y="86014"/>
                      <a:pt x="2879" y="84899"/>
                    </a:cubicBezTo>
                    <a:cubicBezTo>
                      <a:pt x="25284" y="78521"/>
                      <a:pt x="47569" y="71712"/>
                      <a:pt x="69423" y="63521"/>
                    </a:cubicBezTo>
                    <a:close/>
                  </a:path>
                </a:pathLst>
              </a:custGeom>
              <a:solidFill>
                <a:srgbClr val="D6B6C8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812;p36">
                <a:extLst>
                  <a:ext uri="{FF2B5EF4-FFF2-40B4-BE49-F238E27FC236}">
                    <a16:creationId xmlns:a16="http://schemas.microsoft.com/office/drawing/2014/main" id="{5C1B6E29-FD53-B87B-8B34-9A7999C9B4F1}"/>
                  </a:ext>
                </a:extLst>
              </p:cNvPr>
              <p:cNvSpPr/>
              <p:nvPr/>
            </p:nvSpPr>
            <p:spPr>
              <a:xfrm flipH="1">
                <a:off x="6746911" y="1713175"/>
                <a:ext cx="210383" cy="65455"/>
              </a:xfrm>
              <a:custGeom>
                <a:avLst/>
                <a:gdLst/>
                <a:ahLst/>
                <a:cxnLst/>
                <a:rect l="l" t="t" r="r" b="b"/>
                <a:pathLst>
                  <a:path w="222040" h="69082" extrusionOk="0">
                    <a:moveTo>
                      <a:pt x="222606" y="354"/>
                    </a:moveTo>
                    <a:lnTo>
                      <a:pt x="222472" y="11013"/>
                    </a:lnTo>
                    <a:cubicBezTo>
                      <a:pt x="150056" y="30742"/>
                      <a:pt x="77535" y="49979"/>
                      <a:pt x="5015" y="69306"/>
                    </a:cubicBezTo>
                    <a:cubicBezTo>
                      <a:pt x="986" y="70392"/>
                      <a:pt x="-1393" y="64370"/>
                      <a:pt x="2681" y="63151"/>
                    </a:cubicBezTo>
                    <a:cubicBezTo>
                      <a:pt x="25516" y="56610"/>
                      <a:pt x="48322" y="49890"/>
                      <a:pt x="71158" y="43304"/>
                    </a:cubicBezTo>
                    <a:cubicBezTo>
                      <a:pt x="121571" y="28779"/>
                      <a:pt x="172074" y="14477"/>
                      <a:pt x="222606" y="354"/>
                    </a:cubicBezTo>
                    <a:close/>
                  </a:path>
                </a:pathLst>
              </a:custGeom>
              <a:solidFill>
                <a:srgbClr val="D6B6C8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813;p36">
                <a:extLst>
                  <a:ext uri="{FF2B5EF4-FFF2-40B4-BE49-F238E27FC236}">
                    <a16:creationId xmlns:a16="http://schemas.microsoft.com/office/drawing/2014/main" id="{D36460F2-37D0-2415-0B54-E25C68F7F421}"/>
                  </a:ext>
                </a:extLst>
              </p:cNvPr>
              <p:cNvSpPr/>
              <p:nvPr/>
            </p:nvSpPr>
            <p:spPr>
              <a:xfrm flipH="1">
                <a:off x="7468326" y="1411975"/>
                <a:ext cx="54153" cy="133470"/>
              </a:xfrm>
              <a:custGeom>
                <a:avLst/>
                <a:gdLst/>
                <a:ahLst/>
                <a:cxnLst/>
                <a:rect l="l" t="t" r="r" b="b"/>
                <a:pathLst>
                  <a:path w="57154" h="140865" extrusionOk="0">
                    <a:moveTo>
                      <a:pt x="47614" y="104120"/>
                    </a:moveTo>
                    <a:cubicBezTo>
                      <a:pt x="43584" y="92628"/>
                      <a:pt x="39228" y="81240"/>
                      <a:pt x="34977" y="69822"/>
                    </a:cubicBezTo>
                    <a:cubicBezTo>
                      <a:pt x="26577" y="47299"/>
                      <a:pt x="18266" y="24835"/>
                      <a:pt x="8439" y="2877"/>
                    </a:cubicBezTo>
                    <a:cubicBezTo>
                      <a:pt x="6239" y="-2074"/>
                      <a:pt x="-897" y="736"/>
                      <a:pt x="634" y="5880"/>
                    </a:cubicBezTo>
                    <a:cubicBezTo>
                      <a:pt x="7503" y="28938"/>
                      <a:pt x="15828" y="51417"/>
                      <a:pt x="24139" y="74000"/>
                    </a:cubicBezTo>
                    <a:cubicBezTo>
                      <a:pt x="28212" y="85091"/>
                      <a:pt x="32211" y="96211"/>
                      <a:pt x="36493" y="107242"/>
                    </a:cubicBezTo>
                    <a:cubicBezTo>
                      <a:pt x="40686" y="118050"/>
                      <a:pt x="44476" y="129869"/>
                      <a:pt x="50810" y="139652"/>
                    </a:cubicBezTo>
                    <a:cubicBezTo>
                      <a:pt x="52817" y="142759"/>
                      <a:pt x="58020" y="140648"/>
                      <a:pt x="57545" y="137065"/>
                    </a:cubicBezTo>
                    <a:cubicBezTo>
                      <a:pt x="56043" y="125855"/>
                      <a:pt x="51345" y="114750"/>
                      <a:pt x="47614" y="1041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814;p36">
                <a:extLst>
                  <a:ext uri="{FF2B5EF4-FFF2-40B4-BE49-F238E27FC236}">
                    <a16:creationId xmlns:a16="http://schemas.microsoft.com/office/drawing/2014/main" id="{B786BA50-EBEE-1995-F305-4813117D1D15}"/>
                  </a:ext>
                </a:extLst>
              </p:cNvPr>
              <p:cNvSpPr/>
              <p:nvPr/>
            </p:nvSpPr>
            <p:spPr>
              <a:xfrm flipH="1">
                <a:off x="6746044" y="1393434"/>
                <a:ext cx="21717" cy="132972"/>
              </a:xfrm>
              <a:custGeom>
                <a:avLst/>
                <a:gdLst/>
                <a:ahLst/>
                <a:cxnLst/>
                <a:rect l="l" t="t" r="r" b="b"/>
                <a:pathLst>
                  <a:path w="22920" h="140340" extrusionOk="0">
                    <a:moveTo>
                      <a:pt x="15618" y="3541"/>
                    </a:moveTo>
                    <a:cubicBezTo>
                      <a:pt x="11871" y="25871"/>
                      <a:pt x="9418" y="48439"/>
                      <a:pt x="6832" y="70933"/>
                    </a:cubicBezTo>
                    <a:cubicBezTo>
                      <a:pt x="4289" y="92980"/>
                      <a:pt x="914" y="115295"/>
                      <a:pt x="587" y="137506"/>
                    </a:cubicBezTo>
                    <a:cubicBezTo>
                      <a:pt x="528" y="141758"/>
                      <a:pt x="6876" y="141506"/>
                      <a:pt x="7709" y="137744"/>
                    </a:cubicBezTo>
                    <a:cubicBezTo>
                      <a:pt x="12481" y="116053"/>
                      <a:pt x="14206" y="93515"/>
                      <a:pt x="16763" y="71468"/>
                    </a:cubicBezTo>
                    <a:cubicBezTo>
                      <a:pt x="19349" y="49316"/>
                      <a:pt x="22055" y="27090"/>
                      <a:pt x="23497" y="4820"/>
                    </a:cubicBezTo>
                    <a:cubicBezTo>
                      <a:pt x="23824" y="-205"/>
                      <a:pt x="16480" y="-1633"/>
                      <a:pt x="15618" y="35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" name="Google Shape;815;p36">
              <a:extLst>
                <a:ext uri="{FF2B5EF4-FFF2-40B4-BE49-F238E27FC236}">
                  <a16:creationId xmlns:a16="http://schemas.microsoft.com/office/drawing/2014/main" id="{5D032947-BF11-A258-40E7-BCB53F24D5C1}"/>
                </a:ext>
              </a:extLst>
            </p:cNvPr>
            <p:cNvSpPr/>
            <p:nvPr/>
          </p:nvSpPr>
          <p:spPr>
            <a:xfrm>
              <a:off x="8596124" y="2749275"/>
              <a:ext cx="328218" cy="328218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16;p36">
              <a:extLst>
                <a:ext uri="{FF2B5EF4-FFF2-40B4-BE49-F238E27FC236}">
                  <a16:creationId xmlns:a16="http://schemas.microsoft.com/office/drawing/2014/main" id="{C1E3229C-7386-C64D-93E3-7D229A4C842D}"/>
                </a:ext>
              </a:extLst>
            </p:cNvPr>
            <p:cNvSpPr/>
            <p:nvPr/>
          </p:nvSpPr>
          <p:spPr>
            <a:xfrm>
              <a:off x="8122783" y="1864021"/>
              <a:ext cx="177731" cy="177731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17;p36">
              <a:extLst>
                <a:ext uri="{FF2B5EF4-FFF2-40B4-BE49-F238E27FC236}">
                  <a16:creationId xmlns:a16="http://schemas.microsoft.com/office/drawing/2014/main" id="{DC129845-0DF9-68CE-3F2B-F10128717E78}"/>
                </a:ext>
              </a:extLst>
            </p:cNvPr>
            <p:cNvSpPr/>
            <p:nvPr/>
          </p:nvSpPr>
          <p:spPr>
            <a:xfrm>
              <a:off x="5868121" y="3389050"/>
              <a:ext cx="177731" cy="177731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818;p36">
              <a:extLst>
                <a:ext uri="{FF2B5EF4-FFF2-40B4-BE49-F238E27FC236}">
                  <a16:creationId xmlns:a16="http://schemas.microsoft.com/office/drawing/2014/main" id="{F9991C4F-7FD6-D922-05BF-B626A02EF34B}"/>
                </a:ext>
              </a:extLst>
            </p:cNvPr>
            <p:cNvSpPr/>
            <p:nvPr/>
          </p:nvSpPr>
          <p:spPr>
            <a:xfrm>
              <a:off x="5868128" y="1088093"/>
              <a:ext cx="415786" cy="415786"/>
            </a:xfrm>
            <a:custGeom>
              <a:avLst/>
              <a:gdLst/>
              <a:ahLst/>
              <a:cxnLst/>
              <a:rect l="l" t="t" r="r" b="b"/>
              <a:pathLst>
                <a:path w="259461" h="259461" extrusionOk="0">
                  <a:moveTo>
                    <a:pt x="259461" y="87687"/>
                  </a:moveTo>
                  <a:lnTo>
                    <a:pt x="171774" y="87687"/>
                  </a:lnTo>
                  <a:lnTo>
                    <a:pt x="171774" y="0"/>
                  </a:lnTo>
                  <a:lnTo>
                    <a:pt x="87687" y="0"/>
                  </a:lnTo>
                  <a:lnTo>
                    <a:pt x="87687" y="87687"/>
                  </a:lnTo>
                  <a:lnTo>
                    <a:pt x="0" y="87687"/>
                  </a:lnTo>
                  <a:lnTo>
                    <a:pt x="0" y="171774"/>
                  </a:lnTo>
                  <a:lnTo>
                    <a:pt x="87687" y="171774"/>
                  </a:lnTo>
                  <a:lnTo>
                    <a:pt x="87687" y="259461"/>
                  </a:lnTo>
                  <a:lnTo>
                    <a:pt x="171774" y="259461"/>
                  </a:lnTo>
                  <a:lnTo>
                    <a:pt x="171774" y="171774"/>
                  </a:lnTo>
                  <a:lnTo>
                    <a:pt x="259461" y="1717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>
          <a:extLst>
            <a:ext uri="{FF2B5EF4-FFF2-40B4-BE49-F238E27FC236}">
              <a16:creationId xmlns:a16="http://schemas.microsoft.com/office/drawing/2014/main" id="{86A5A650-5695-F611-6CA8-D64B661F6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40">
            <a:extLst>
              <a:ext uri="{FF2B5EF4-FFF2-40B4-BE49-F238E27FC236}">
                <a16:creationId xmlns:a16="http://schemas.microsoft.com/office/drawing/2014/main" id="{B60345CE-D4DB-D56F-6BAE-9245FE34CE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b="1" dirty="0"/>
              <a:t>Metode de </a:t>
            </a:r>
            <a:r>
              <a:rPr lang="en-US" b="1" dirty="0" err="1"/>
              <a:t>administrare</a:t>
            </a:r>
            <a:r>
              <a:rPr lang="en-US" b="1" dirty="0"/>
              <a:t> </a:t>
            </a:r>
            <a:r>
              <a:rPr lang="en-US" b="1" dirty="0" err="1"/>
              <a:t>intravenoasă</a:t>
            </a:r>
            <a:r>
              <a:rPr lang="en-US" dirty="0"/>
              <a:t> </a:t>
            </a:r>
            <a:endParaRPr dirty="0"/>
          </a:p>
        </p:txBody>
      </p:sp>
      <p:sp>
        <p:nvSpPr>
          <p:cNvPr id="896" name="Google Shape;896;p40">
            <a:extLst>
              <a:ext uri="{FF2B5EF4-FFF2-40B4-BE49-F238E27FC236}">
                <a16:creationId xmlns:a16="http://schemas.microsoft.com/office/drawing/2014/main" id="{A288669C-291D-AEE0-F9A3-1A841755B37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9988" y="1893150"/>
            <a:ext cx="2253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defTabSz="914400">
              <a:tabLst>
                <a:tab pos="0" algn="l"/>
              </a:tabLst>
            </a:pPr>
            <a:r>
              <a:rPr lang="ro-RO" dirty="0"/>
              <a:t>În situațiile acute sau pentru tratamentele pe termen scurt.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7" name="Google Shape;897;p40">
            <a:extLst>
              <a:ext uri="{FF2B5EF4-FFF2-40B4-BE49-F238E27FC236}">
                <a16:creationId xmlns:a16="http://schemas.microsoft.com/office/drawing/2014/main" id="{A6DBAB56-5177-27E1-517D-BCDFE027E120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3356309" y="1893150"/>
            <a:ext cx="22530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tabLst>
                <a:tab pos="0" algn="l"/>
              </a:tabLst>
            </a:pPr>
            <a:r>
              <a:rPr lang="ro-RO" dirty="0"/>
              <a:t>Administrat lent și continuu printr-o linie intravenoasă și permite menținerea unei concentrații stabile a medicamentului în sânge.</a:t>
            </a:r>
          </a:p>
        </p:txBody>
      </p:sp>
      <p:sp>
        <p:nvSpPr>
          <p:cNvPr id="898" name="Google Shape;898;p40">
            <a:extLst>
              <a:ext uri="{FF2B5EF4-FFF2-40B4-BE49-F238E27FC236}">
                <a16:creationId xmlns:a16="http://schemas.microsoft.com/office/drawing/2014/main" id="{7BB11C09-1B7B-4085-EB70-E8D87CF07F00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2105730" y="3469441"/>
            <a:ext cx="2253000" cy="10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defTabSz="914400">
              <a:tabLst>
                <a:tab pos="0" algn="l"/>
              </a:tabLst>
            </a:pPr>
            <a:r>
              <a:rPr lang="ro-RO" dirty="0"/>
              <a:t>Administrarea pe termen lung de medicamente sau de fluide, cum ar fi în cazul chimioterapiei sau nutriției parenterale.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9" name="Google Shape;899;p40">
            <a:extLst>
              <a:ext uri="{FF2B5EF4-FFF2-40B4-BE49-F238E27FC236}">
                <a16:creationId xmlns:a16="http://schemas.microsoft.com/office/drawing/2014/main" id="{3432F707-C307-88B3-2C93-64E042A79AF9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4742056" y="3469440"/>
            <a:ext cx="2456939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tabLst>
                <a:tab pos="0" algn="l"/>
              </a:tabLst>
            </a:pPr>
            <a:r>
              <a:rPr lang="ro-RO" dirty="0"/>
              <a:t>Oferă acces venos de lungă durată pentru administrarea tratamentelor oncologice, transfuzii și analize de sânge, eliminând necesitatea puncțiilor repetate și protejând venele periferice.</a:t>
            </a:r>
          </a:p>
        </p:txBody>
      </p:sp>
      <p:sp>
        <p:nvSpPr>
          <p:cNvPr id="900" name="Google Shape;900;p40">
            <a:extLst>
              <a:ext uri="{FF2B5EF4-FFF2-40B4-BE49-F238E27FC236}">
                <a16:creationId xmlns:a16="http://schemas.microsoft.com/office/drawing/2014/main" id="{2A0A30BA-6ECC-FBE2-A96B-BF6D293C41E3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5991900" y="1893150"/>
            <a:ext cx="2343300" cy="9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tabLst>
                <a:tab pos="0" algn="l"/>
              </a:tabLst>
            </a:pPr>
            <a:r>
              <a:rPr lang="it-IT" dirty="0" err="1"/>
              <a:t>Administrarea</a:t>
            </a:r>
            <a:r>
              <a:rPr lang="it-IT" dirty="0"/>
              <a:t> </a:t>
            </a:r>
            <a:r>
              <a:rPr lang="it-IT" dirty="0" err="1"/>
              <a:t>medicamentului</a:t>
            </a:r>
            <a:r>
              <a:rPr lang="it-IT" dirty="0"/>
              <a:t> la </a:t>
            </a:r>
            <a:r>
              <a:rPr lang="it-IT" dirty="0" err="1"/>
              <a:t>intervale</a:t>
            </a:r>
            <a:r>
              <a:rPr lang="it-IT" dirty="0"/>
              <a:t> </a:t>
            </a:r>
            <a:r>
              <a:rPr lang="it-IT" dirty="0" err="1"/>
              <a:t>regulate</a:t>
            </a:r>
            <a:r>
              <a:rPr lang="it-IT" dirty="0"/>
              <a:t>.</a:t>
            </a:r>
            <a:endParaRPr dirty="0"/>
          </a:p>
        </p:txBody>
      </p:sp>
      <p:sp>
        <p:nvSpPr>
          <p:cNvPr id="902" name="Google Shape;902;p40">
            <a:extLst>
              <a:ext uri="{FF2B5EF4-FFF2-40B4-BE49-F238E27FC236}">
                <a16:creationId xmlns:a16="http://schemas.microsoft.com/office/drawing/2014/main" id="{57A08AFC-6099-396E-B6C2-72775DBB24C5}"/>
              </a:ext>
            </a:extLst>
          </p:cNvPr>
          <p:cNvSpPr txBox="1">
            <a:spLocks noGrp="1"/>
          </p:cNvSpPr>
          <p:nvPr>
            <p:ph type="subTitle" idx="7"/>
          </p:nvPr>
        </p:nvSpPr>
        <p:spPr>
          <a:xfrm>
            <a:off x="710400" y="1532200"/>
            <a:ext cx="22626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Prin CVP</a:t>
            </a:r>
            <a:endParaRPr dirty="0"/>
          </a:p>
        </p:txBody>
      </p:sp>
      <p:sp>
        <p:nvSpPr>
          <p:cNvPr id="903" name="Google Shape;903;p40">
            <a:extLst>
              <a:ext uri="{FF2B5EF4-FFF2-40B4-BE49-F238E27FC236}">
                <a16:creationId xmlns:a16="http://schemas.microsoft.com/office/drawing/2014/main" id="{56EE2DB6-F16F-F558-F672-E80D5C11F819}"/>
              </a:ext>
            </a:extLst>
          </p:cNvPr>
          <p:cNvSpPr txBox="1">
            <a:spLocks noGrp="1"/>
          </p:cNvSpPr>
          <p:nvPr>
            <p:ph type="subTitle" idx="8"/>
          </p:nvPr>
        </p:nvSpPr>
        <p:spPr>
          <a:xfrm>
            <a:off x="3346350" y="1532200"/>
            <a:ext cx="22629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Pev</a:t>
            </a:r>
            <a:r>
              <a:rPr lang="en" dirty="0"/>
              <a:t>. </a:t>
            </a:r>
            <a:r>
              <a:rPr lang="en" dirty="0" err="1"/>
              <a:t>Continuă</a:t>
            </a:r>
            <a:endParaRPr dirty="0"/>
          </a:p>
        </p:txBody>
      </p:sp>
      <p:sp>
        <p:nvSpPr>
          <p:cNvPr id="904" name="Google Shape;904;p40">
            <a:extLst>
              <a:ext uri="{FF2B5EF4-FFF2-40B4-BE49-F238E27FC236}">
                <a16:creationId xmlns:a16="http://schemas.microsoft.com/office/drawing/2014/main" id="{C2D7188A-424F-1AD0-2D61-FA32CA44029C}"/>
              </a:ext>
            </a:extLst>
          </p:cNvPr>
          <p:cNvSpPr txBox="1">
            <a:spLocks noGrp="1"/>
          </p:cNvSpPr>
          <p:nvPr>
            <p:ph type="subTitle" idx="9"/>
          </p:nvPr>
        </p:nvSpPr>
        <p:spPr>
          <a:xfrm>
            <a:off x="6001500" y="1532200"/>
            <a:ext cx="22347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Pev</a:t>
            </a:r>
            <a:r>
              <a:rPr lang="en" dirty="0"/>
              <a:t>. </a:t>
            </a:r>
            <a:r>
              <a:rPr lang="en" dirty="0" err="1"/>
              <a:t>Intermitentă</a:t>
            </a:r>
            <a:endParaRPr dirty="0"/>
          </a:p>
        </p:txBody>
      </p:sp>
      <p:sp>
        <p:nvSpPr>
          <p:cNvPr id="905" name="Google Shape;905;p40">
            <a:extLst>
              <a:ext uri="{FF2B5EF4-FFF2-40B4-BE49-F238E27FC236}">
                <a16:creationId xmlns:a16="http://schemas.microsoft.com/office/drawing/2014/main" id="{2F6536C7-B629-0BC6-481A-8341E0EEC03A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2096186" y="3076466"/>
            <a:ext cx="22626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Prin CVC</a:t>
            </a:r>
            <a:endParaRPr dirty="0"/>
          </a:p>
        </p:txBody>
      </p:sp>
      <p:sp>
        <p:nvSpPr>
          <p:cNvPr id="906" name="Google Shape;906;p40">
            <a:extLst>
              <a:ext uri="{FF2B5EF4-FFF2-40B4-BE49-F238E27FC236}">
                <a16:creationId xmlns:a16="http://schemas.microsoft.com/office/drawing/2014/main" id="{CC25378D-96B8-F236-74DF-595B26F88AA5}"/>
              </a:ext>
            </a:extLst>
          </p:cNvPr>
          <p:cNvSpPr txBox="1">
            <a:spLocks noGrp="1"/>
          </p:cNvSpPr>
          <p:nvPr>
            <p:ph type="subTitle" idx="14"/>
          </p:nvPr>
        </p:nvSpPr>
        <p:spPr>
          <a:xfrm>
            <a:off x="4732136" y="3076518"/>
            <a:ext cx="2456939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Prin CI (port-a-</a:t>
            </a:r>
            <a:r>
              <a:rPr lang="en" dirty="0" err="1"/>
              <a:t>cath</a:t>
            </a:r>
            <a:r>
              <a:rPr lang="en" dirty="0"/>
              <a:t>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938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18CB33E9-DFE6-968D-2BEC-B05808F42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6">
            <a:extLst>
              <a:ext uri="{FF2B5EF4-FFF2-40B4-BE49-F238E27FC236}">
                <a16:creationId xmlns:a16="http://schemas.microsoft.com/office/drawing/2014/main" id="{3F8A959A-5211-D16E-05A5-D49295FB3EF6}"/>
              </a:ext>
            </a:extLst>
          </p:cNvPr>
          <p:cNvSpPr/>
          <p:nvPr/>
        </p:nvSpPr>
        <p:spPr>
          <a:xfrm rot="10800000">
            <a:off x="-1783785" y="-4055514"/>
            <a:ext cx="4601823" cy="4595015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36">
            <a:extLst>
              <a:ext uri="{FF2B5EF4-FFF2-40B4-BE49-F238E27FC236}">
                <a16:creationId xmlns:a16="http://schemas.microsoft.com/office/drawing/2014/main" id="{463C2C0D-D77B-03C6-788B-1DB568C392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Camera </a:t>
            </a:r>
            <a:r>
              <a:rPr lang="en-US" dirty="0" err="1"/>
              <a:t>implantabilă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1" name="Google Shape;771;p36">
            <a:extLst>
              <a:ext uri="{FF2B5EF4-FFF2-40B4-BE49-F238E27FC236}">
                <a16:creationId xmlns:a16="http://schemas.microsoft.com/office/drawing/2014/main" id="{E65F08E2-9100-2B65-FC27-C206E11DAAC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20000" y="1480050"/>
            <a:ext cx="5124513" cy="21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dirty="0"/>
              <a:t>Este formată dintr-un rezervor (port) de mici dimensiuni confecționat din titan și un tub fin (cateter)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dirty="0"/>
              <a:t>Procedura este minim invazivă și se efectuează cu anestezie locală/generală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dirty="0"/>
              <a:t>Printr-o incizie de 2 cm se inserează sub piele, sub claviculă, portul care comunică direct prin cateter cu o venă centrală mare. Capătul cateterului de la nivelul venei este situat chiar deasupra inimii, unde se va observa doar o mică ridicătură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dirty="0"/>
              <a:t>Portul poate fi folosit încă din ziua montării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722FB5-D71D-B423-6987-86E548F28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0" b="94518" l="54468" r="98298">
                        <a14:foregroundMark x1="62128" y1="57018" x2="62553" y2="57237"/>
                        <a14:foregroundMark x1="74610" y1="52193" x2="66099" y2="51096"/>
                        <a14:foregroundMark x1="70355" y1="50219" x2="78723" y2="60746"/>
                        <a14:foregroundMark x1="78723" y1="60746" x2="74326" y2="52851"/>
                        <a14:foregroundMark x1="79574" y1="63596" x2="72624" y2="51096"/>
                        <a14:foregroundMark x1="72624" y1="51096" x2="71773" y2="51096"/>
                        <a14:foregroundMark x1="79149" y1="62939" x2="77872" y2="55921"/>
                        <a14:foregroundMark x1="79574" y1="63158" x2="79007" y2="60746"/>
                        <a14:foregroundMark x1="79007" y1="59649" x2="79007" y2="59649"/>
                        <a14:foregroundMark x1="79007" y1="59430" x2="79007" y2="59430"/>
                        <a14:foregroundMark x1="78865" y1="58553" x2="78865" y2="58553"/>
                        <a14:foregroundMark x1="78440" y1="57895" x2="78440" y2="57895"/>
                        <a14:foregroundMark x1="78156" y1="57456" x2="78156" y2="57456"/>
                        <a14:foregroundMark x1="78156" y1="57237" x2="78156" y2="57237"/>
                        <a14:foregroundMark x1="78440" y1="58553" x2="78440" y2="58553"/>
                        <a14:foregroundMark x1="78156" y1="57895" x2="77730" y2="57018"/>
                        <a14:foregroundMark x1="78723" y1="58333" x2="79007" y2="57675"/>
                        <a14:foregroundMark x1="78298" y1="57237" x2="78298" y2="56360"/>
                        <a14:foregroundMark x1="78298" y1="56579" x2="78298" y2="56579"/>
                        <a14:foregroundMark x1="94610" y1="86404" x2="98298" y2="88816"/>
                        <a14:foregroundMark x1="56879" y1="80702" x2="54468" y2="64693"/>
                        <a14:foregroundMark x1="54468" y1="64693" x2="57589" y2="60746"/>
                      </a14:backgroundRemoval>
                    </a14:imgEffect>
                  </a14:imgLayer>
                </a14:imgProps>
              </a:ext>
            </a:extLst>
          </a:blip>
          <a:srcRect l="52577" t="45229"/>
          <a:stretch>
            <a:fillRect/>
          </a:stretch>
        </p:blipFill>
        <p:spPr>
          <a:xfrm>
            <a:off x="6372000" y="1965600"/>
            <a:ext cx="2120000" cy="158595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15D02C11-0562-6BCD-92DA-DE445275C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824" y="579801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283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15192F6F-0B5B-87C0-1215-C65563690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6">
            <a:extLst>
              <a:ext uri="{FF2B5EF4-FFF2-40B4-BE49-F238E27FC236}">
                <a16:creationId xmlns:a16="http://schemas.microsoft.com/office/drawing/2014/main" id="{4639A9BB-10BF-8394-D546-8A8B482F0A24}"/>
              </a:ext>
            </a:extLst>
          </p:cNvPr>
          <p:cNvSpPr/>
          <p:nvPr/>
        </p:nvSpPr>
        <p:spPr>
          <a:xfrm rot="10800000">
            <a:off x="-1783785" y="-4055514"/>
            <a:ext cx="4601823" cy="4595015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36">
            <a:extLst>
              <a:ext uri="{FF2B5EF4-FFF2-40B4-BE49-F238E27FC236}">
                <a16:creationId xmlns:a16="http://schemas.microsoft.com/office/drawing/2014/main" id="{74C283E9-F601-DA84-FAB2-737873C09B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Camera </a:t>
            </a:r>
            <a:r>
              <a:rPr lang="en-US" dirty="0" err="1"/>
              <a:t>implantabilă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1" name="Google Shape;771;p36">
            <a:extLst>
              <a:ext uri="{FF2B5EF4-FFF2-40B4-BE49-F238E27FC236}">
                <a16:creationId xmlns:a16="http://schemas.microsoft.com/office/drawing/2014/main" id="{B0882EAB-8FC7-DB1B-A483-A60EE9D743E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20000" y="1282400"/>
            <a:ext cx="5124513" cy="21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None/>
            </a:pPr>
            <a:r>
              <a:rPr lang="en-US" dirty="0"/>
              <a:t>P</a:t>
            </a:r>
            <a:r>
              <a:rPr lang="ro-RO" dirty="0"/>
              <a:t>ort-a-</a:t>
            </a:r>
            <a:r>
              <a:rPr lang="ro-RO" dirty="0" err="1"/>
              <a:t>cath</a:t>
            </a:r>
            <a:r>
              <a:rPr lang="ro-RO" dirty="0"/>
              <a:t> poate fi utilizată pe termen lung, în funcție de necesitățile medicale ale pacientului și de modul în care este îngrijită</a:t>
            </a:r>
            <a:r>
              <a:rPr lang="en-US" dirty="0"/>
              <a:t>, </a:t>
            </a:r>
            <a:r>
              <a:rPr lang="en-US" dirty="0" err="1"/>
              <a:t>fiind</a:t>
            </a:r>
            <a:r>
              <a:rPr lang="ro-RO" dirty="0"/>
              <a:t> proiectate să reziste mai multe luni sau chiar ani. </a:t>
            </a:r>
          </a:p>
          <a:p>
            <a:pPr marL="0" indent="0" algn="just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None/>
            </a:pPr>
            <a:r>
              <a:rPr lang="en-US" dirty="0"/>
              <a:t>D</a:t>
            </a:r>
            <a:r>
              <a:rPr lang="ro-RO" dirty="0"/>
              <a:t>urata exactă de utilizare poate varia în funcție de mai mulți factori:</a:t>
            </a:r>
          </a:p>
          <a:p>
            <a:pPr marL="171450" indent="-17145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o-RO" dirty="0"/>
              <a:t>Starea de sănătate a pacientului</a:t>
            </a:r>
          </a:p>
          <a:p>
            <a:pPr marL="171450" indent="-171450" algn="just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ro-RO" dirty="0"/>
              <a:t>Îngrijirea și întreținerea</a:t>
            </a:r>
            <a:r>
              <a:rPr lang="en-US" dirty="0"/>
              <a:t>: </a:t>
            </a:r>
            <a:r>
              <a:rPr lang="ro-RO" dirty="0"/>
              <a:t>schimbarea periodică a pansamentului steril de la nivelul zonei de incizie</a:t>
            </a:r>
            <a:r>
              <a:rPr lang="en-US" dirty="0"/>
              <a:t>, </a:t>
            </a:r>
            <a:r>
              <a:rPr lang="en-US" dirty="0" err="1"/>
              <a:t>clătirea</a:t>
            </a:r>
            <a:r>
              <a:rPr lang="en-US" dirty="0"/>
              <a:t> </a:t>
            </a:r>
            <a:r>
              <a:rPr lang="en-US" dirty="0" err="1"/>
              <a:t>corectă</a:t>
            </a:r>
            <a:r>
              <a:rPr lang="en-US" dirty="0"/>
              <a:t> </a:t>
            </a:r>
            <a:r>
              <a:rPr lang="en-US" dirty="0" err="1"/>
              <a:t>după</a:t>
            </a:r>
            <a:r>
              <a:rPr lang="en-US" dirty="0"/>
              <a:t>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utilizare</a:t>
            </a:r>
            <a:r>
              <a:rPr lang="en-US" dirty="0"/>
              <a:t>, </a:t>
            </a:r>
            <a:r>
              <a:rPr lang="en-US" dirty="0" err="1"/>
              <a:t>respectarea</a:t>
            </a:r>
            <a:r>
              <a:rPr lang="en-US" dirty="0"/>
              <a:t> </a:t>
            </a:r>
            <a:r>
              <a:rPr lang="en-US" dirty="0" err="1"/>
              <a:t>măsurilor</a:t>
            </a:r>
            <a:r>
              <a:rPr lang="en-US" dirty="0"/>
              <a:t> de </a:t>
            </a:r>
            <a:r>
              <a:rPr lang="en-US" dirty="0" err="1"/>
              <a:t>asepsie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timpul</a:t>
            </a:r>
            <a:r>
              <a:rPr lang="en-US" dirty="0"/>
              <a:t> </a:t>
            </a:r>
            <a:r>
              <a:rPr lang="en-US" dirty="0" err="1"/>
              <a:t>accesării</a:t>
            </a:r>
            <a:r>
              <a:rPr lang="en-US" dirty="0"/>
              <a:t> cu ac, cu seringa, </a:t>
            </a:r>
            <a:r>
              <a:rPr lang="en-US" dirty="0" err="1"/>
              <a:t>dispozitive</a:t>
            </a:r>
            <a:r>
              <a:rPr lang="en-US" dirty="0"/>
              <a:t> sterile </a:t>
            </a:r>
            <a:r>
              <a:rPr lang="en-US" dirty="0" err="1"/>
              <a:t>atașate</a:t>
            </a:r>
            <a:r>
              <a:rPr lang="en-US" dirty="0"/>
              <a:t> la ac in </a:t>
            </a:r>
            <a:r>
              <a:rPr lang="en-US" dirty="0" err="1"/>
              <a:t>timpul</a:t>
            </a:r>
            <a:r>
              <a:rPr lang="en-US" dirty="0"/>
              <a:t> </a:t>
            </a:r>
            <a:r>
              <a:rPr lang="en-US" dirty="0" err="1"/>
              <a:t>administrării</a:t>
            </a:r>
            <a:endParaRPr lang="ro-RO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DCBC14B3-1200-7A5E-83B7-5A9565760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824" y="579801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D47A76-4716-7158-C1F3-137F44FED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39" b="94779" l="4875" r="46750">
                        <a14:foregroundMark x1="13750" y1="89558" x2="17625" y2="90763"/>
                        <a14:foregroundMark x1="40875" y1="34940" x2="32125" y2="22088"/>
                        <a14:foregroundMark x1="32125" y1="22088" x2="22875" y2="30924"/>
                        <a14:foregroundMark x1="22875" y1="30924" x2="32250" y2="28916"/>
                        <a14:foregroundMark x1="32250" y1="28916" x2="30625" y2="31325"/>
                        <a14:foregroundMark x1="20250" y1="33735" x2="22375" y2="31325"/>
                        <a14:foregroundMark x1="45625" y1="55422" x2="46750" y2="85944"/>
                        <a14:foregroundMark x1="46750" y1="85944" x2="45125" y2="94779"/>
                        <a14:backgroundMark x1="1250" y1="23293" x2="10750" y2="24096"/>
                        <a14:backgroundMark x1="10750" y1="24096" x2="14000" y2="23695"/>
                      </a14:backgroundRemoval>
                    </a14:imgEffect>
                  </a14:imgLayer>
                </a14:imgProps>
              </a:ext>
            </a:extLst>
          </a:blip>
          <a:srcRect r="50709"/>
          <a:stretch>
            <a:fillRect/>
          </a:stretch>
        </p:blipFill>
        <p:spPr>
          <a:xfrm>
            <a:off x="5926900" y="1282400"/>
            <a:ext cx="2504000" cy="157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304E14-FF1E-0DDF-DAC2-B48C041D76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08" b="99197" l="54125" r="94875">
                        <a14:foregroundMark x1="71893" y1="5221" x2="72250" y2="3614"/>
                        <a14:foregroundMark x1="71625" y1="6426" x2="71751" y2="5859"/>
                        <a14:foregroundMark x1="71536" y1="6827" x2="71625" y2="6426"/>
                        <a14:foregroundMark x1="71268" y1="8032" x2="71357" y2="7631"/>
                        <a14:foregroundMark x1="71178" y1="8434" x2="71268" y2="8032"/>
                        <a14:foregroundMark x1="60375" y1="85542" x2="68875" y2="98795"/>
                        <a14:foregroundMark x1="68875" y1="98795" x2="88500" y2="99598"/>
                        <a14:foregroundMark x1="88500" y1="99598" x2="90750" y2="88755"/>
                        <a14:foregroundMark x1="69735" y1="10442" x2="70875" y2="33333"/>
                        <a14:foregroundMark x1="69695" y1="9639" x2="69735" y2="10442"/>
                        <a14:foregroundMark x1="69675" y1="9237" x2="69695" y2="9639"/>
                        <a14:foregroundMark x1="69615" y1="8032" x2="69635" y2="8434"/>
                        <a14:foregroundMark x1="69595" y1="7631" x2="69615" y2="8032"/>
                        <a14:foregroundMark x1="69535" y1="6426" x2="69555" y2="6827"/>
                        <a14:foregroundMark x1="69515" y1="6024" x2="69535" y2="6426"/>
                        <a14:foregroundMark x1="70875" y1="33333" x2="70500" y2="10843"/>
                        <a14:foregroundMark x1="73500" y1="11647" x2="73375" y2="2008"/>
                        <a14:foregroundMark x1="72250" y1="27711" x2="71625" y2="31727"/>
                        <a14:foregroundMark x1="72250" y1="26506" x2="72750" y2="32932"/>
                        <a14:foregroundMark x1="72500" y1="34137" x2="72500" y2="37751"/>
                        <a14:foregroundMark x1="72500" y1="37751" x2="72250" y2="41365"/>
                        <a14:foregroundMark x1="70750" y1="37751" x2="70750" y2="37751"/>
                        <a14:foregroundMark x1="70750" y1="39759" x2="70750" y2="39759"/>
                        <a14:foregroundMark x1="70625" y1="40562" x2="70625" y2="40562"/>
                        <a14:foregroundMark x1="71000" y1="42972" x2="71000" y2="42972"/>
                        <a14:foregroundMark x1="71000" y1="45783" x2="71000" y2="45783"/>
                        <a14:foregroundMark x1="71625" y1="44980" x2="71625" y2="44980"/>
                        <a14:foregroundMark x1="72125" y1="43775" x2="72125" y2="43775"/>
                        <a14:foregroundMark x1="72375" y1="44177" x2="72375" y2="44177"/>
                        <a14:foregroundMark x1="72375" y1="43373" x2="72375" y2="43373"/>
                        <a14:foregroundMark x1="72500" y1="42169" x2="72500" y2="42169"/>
                        <a14:foregroundMark x1="69125" y1="11245" x2="69125" y2="11245"/>
                        <a14:foregroundMark x1="69375" y1="11245" x2="69375" y2="11245"/>
                        <a14:foregroundMark x1="69500" y1="10843" x2="69500" y2="10843"/>
                        <a14:foregroundMark x1="69625" y1="10843" x2="69625" y2="10843"/>
                        <a14:foregroundMark x1="69750" y1="11245" x2="69750" y2="11245"/>
                        <a14:foregroundMark x1="70000" y1="10843" x2="69625" y2="11245"/>
                        <a14:backgroundMark x1="70750" y1="45783" x2="70750" y2="45783"/>
                        <a14:backgroundMark x1="70625" y1="44177" x2="70625" y2="44177"/>
                        <a14:backgroundMark x1="70750" y1="45783" x2="70500" y2="43373"/>
                        <a14:backgroundMark x1="69625" y1="1606" x2="69625" y2="5221"/>
                        <a14:backgroundMark x1="69500" y1="6426" x2="69500" y2="6426"/>
                        <a14:backgroundMark x1="69375" y1="7631" x2="69375" y2="7631"/>
                        <a14:backgroundMark x1="69500" y1="8434" x2="69500" y2="8434"/>
                        <a14:backgroundMark x1="69500" y1="8032" x2="69500" y2="8032"/>
                        <a14:backgroundMark x1="69500" y1="6827" x2="69500" y2="7631"/>
                        <a14:backgroundMark x1="69500" y1="8434" x2="69500" y2="8434"/>
                        <a14:backgroundMark x1="69375" y1="6426" x2="69375" y2="6426"/>
                        <a14:backgroundMark x1="69125" y1="6024" x2="69125" y2="6024"/>
                        <a14:backgroundMark x1="69125" y1="5622" x2="69250" y2="6426"/>
                        <a14:backgroundMark x1="69250" y1="6024" x2="69250" y2="6024"/>
                        <a14:backgroundMark x1="69375" y1="6827" x2="69375" y2="6827"/>
                        <a14:backgroundMark x1="69375" y1="7631" x2="69375" y2="7631"/>
                        <a14:backgroundMark x1="69500" y1="8434" x2="69500" y2="8837"/>
                        <a14:backgroundMark x1="69500" y1="7631" x2="69500" y2="7631"/>
                        <a14:backgroundMark x1="69625" y1="8434" x2="69625" y2="8434"/>
                        <a14:backgroundMark x1="69750" y1="8434" x2="69750" y2="8434"/>
                        <a14:backgroundMark x1="69625" y1="7631" x2="69625" y2="7631"/>
                        <a14:backgroundMark x1="69500" y1="7229" x2="69500" y2="7229"/>
                        <a14:backgroundMark x1="69500" y1="6827" x2="69500" y2="6827"/>
                        <a14:backgroundMark x1="69375" y1="6827" x2="69375" y2="6827"/>
                      </a14:backgroundRemoval>
                    </a14:imgEffect>
                  </a14:imgLayer>
                </a14:imgProps>
              </a:ext>
            </a:extLst>
          </a:blip>
          <a:srcRect l="49150" r="13667"/>
          <a:stretch>
            <a:fillRect/>
          </a:stretch>
        </p:blipFill>
        <p:spPr>
          <a:xfrm>
            <a:off x="6384223" y="2984458"/>
            <a:ext cx="1888938" cy="1574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866015-6270-CF8C-F832-642B9E0C44EB}"/>
              </a:ext>
            </a:extLst>
          </p:cNvPr>
          <p:cNvSpPr txBox="1"/>
          <p:nvPr/>
        </p:nvSpPr>
        <p:spPr>
          <a:xfrm>
            <a:off x="6299700" y="1510284"/>
            <a:ext cx="623889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O" sz="500" dirty="0"/>
              <a:t>Port implantabil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AFAAE90-F123-7992-0D88-31E481592C34}"/>
              </a:ext>
            </a:extLst>
          </p:cNvPr>
          <p:cNvCxnSpPr>
            <a:cxnSpLocks/>
          </p:cNvCxnSpPr>
          <p:nvPr/>
        </p:nvCxnSpPr>
        <p:spPr>
          <a:xfrm>
            <a:off x="6384223" y="1637542"/>
            <a:ext cx="69777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96711FC-25A3-6046-6F13-3FC235022E1A}"/>
              </a:ext>
            </a:extLst>
          </p:cNvPr>
          <p:cNvCxnSpPr>
            <a:cxnSpLocks/>
          </p:cNvCxnSpPr>
          <p:nvPr/>
        </p:nvCxnSpPr>
        <p:spPr>
          <a:xfrm flipV="1">
            <a:off x="7079767" y="1638202"/>
            <a:ext cx="2227" cy="575395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E06D85-A0A7-3345-90A6-86BF1F5493D7}"/>
              </a:ext>
            </a:extLst>
          </p:cNvPr>
          <p:cNvCxnSpPr>
            <a:cxnSpLocks/>
          </p:cNvCxnSpPr>
          <p:nvPr/>
        </p:nvCxnSpPr>
        <p:spPr>
          <a:xfrm flipH="1">
            <a:off x="6611147" y="3594280"/>
            <a:ext cx="720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D4DED64-D700-F02D-D507-86487BE44861}"/>
              </a:ext>
            </a:extLst>
          </p:cNvPr>
          <p:cNvCxnSpPr>
            <a:cxnSpLocks/>
          </p:cNvCxnSpPr>
          <p:nvPr/>
        </p:nvCxnSpPr>
        <p:spPr>
          <a:xfrm>
            <a:off x="7324797" y="3597455"/>
            <a:ext cx="0" cy="50685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63359C-5D57-661F-2677-19266DC76586}"/>
              </a:ext>
            </a:extLst>
          </p:cNvPr>
          <p:cNvCxnSpPr>
            <a:cxnSpLocks/>
          </p:cNvCxnSpPr>
          <p:nvPr/>
        </p:nvCxnSpPr>
        <p:spPr>
          <a:xfrm flipH="1">
            <a:off x="6663871" y="3878883"/>
            <a:ext cx="409076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B338DBB-5F28-6AD2-7B9A-0C77B8DC961F}"/>
              </a:ext>
            </a:extLst>
          </p:cNvPr>
          <p:cNvCxnSpPr>
            <a:cxnSpLocks/>
          </p:cNvCxnSpPr>
          <p:nvPr/>
        </p:nvCxnSpPr>
        <p:spPr>
          <a:xfrm flipH="1">
            <a:off x="6817522" y="3324405"/>
            <a:ext cx="72000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AFB6106-AC03-C3A8-5467-CC3D6CB9768A}"/>
              </a:ext>
            </a:extLst>
          </p:cNvPr>
          <p:cNvSpPr txBox="1"/>
          <p:nvPr/>
        </p:nvSpPr>
        <p:spPr>
          <a:xfrm>
            <a:off x="6579348" y="3236112"/>
            <a:ext cx="26000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O" sz="500" dirty="0"/>
              <a:t>Ac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508A124-8E8E-896F-3166-B7F2F8A23428}"/>
              </a:ext>
            </a:extLst>
          </p:cNvPr>
          <p:cNvSpPr txBox="1"/>
          <p:nvPr/>
        </p:nvSpPr>
        <p:spPr>
          <a:xfrm>
            <a:off x="6032139" y="3504390"/>
            <a:ext cx="623889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O" sz="500" dirty="0"/>
              <a:t>Port implantabil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7DC67B0-8FD3-36D7-1FE0-6B8CE0E00A34}"/>
              </a:ext>
            </a:extLst>
          </p:cNvPr>
          <p:cNvSpPr txBox="1"/>
          <p:nvPr/>
        </p:nvSpPr>
        <p:spPr>
          <a:xfrm>
            <a:off x="6351928" y="3794244"/>
            <a:ext cx="32733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RO" sz="500" dirty="0"/>
              <a:t>Piele</a:t>
            </a:r>
          </a:p>
        </p:txBody>
      </p:sp>
    </p:spTree>
    <p:extLst>
      <p:ext uri="{BB962C8B-B14F-4D97-AF65-F5344CB8AC3E}">
        <p14:creationId xmlns:p14="http://schemas.microsoft.com/office/powerpoint/2010/main" val="2265646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FAEB118D-B7EA-EEEE-5BA4-797D3169A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2">
            <a:extLst>
              <a:ext uri="{FF2B5EF4-FFF2-40B4-BE49-F238E27FC236}">
                <a16:creationId xmlns:a16="http://schemas.microsoft.com/office/drawing/2014/main" id="{98890A96-2C91-9B1B-D9BE-43C1773EBD78}"/>
              </a:ext>
            </a:extLst>
          </p:cNvPr>
          <p:cNvSpPr txBox="1">
            <a:spLocks/>
          </p:cNvSpPr>
          <p:nvPr/>
        </p:nvSpPr>
        <p:spPr>
          <a:xfrm>
            <a:off x="720000" y="1133135"/>
            <a:ext cx="5911620" cy="4350960"/>
          </a:xfrm>
          <a:prstGeom prst="rect">
            <a:avLst/>
          </a:prstGeom>
          <a:noFill/>
          <a:ln w="0">
            <a:noFill/>
          </a:ln>
        </p:spPr>
        <p:txBody>
          <a:bodyPr spcFirstLastPara="1" wrap="square" lIns="91440" tIns="45720" rIns="91440" bIns="4572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2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pPr lvl="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Tehnica va fi realizată de către 2 asistenți medicali.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Asistenții medicali vor îmbrăca halatul de protecție, își vor aplica masca și boneta, apoi își vor spăla și dezinfecta mâinile, după care vor îmbrăca mănușile sterile.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Asistentul medical 1 va realiza operațiunile direct asupra pacientului.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Asistentul medical 2 se va ocupa de pregătirea materialelor și servirea cu materialele necesare.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Asistentul medical 1 va spăla regiunea cu săpun dezinfectant și cu o compresă sterilă, va repeta operațiunea cu ser fiziologic steril, apoi va șterge/usca cu comprese sterile.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Dezinfecția tegumentului se realizează cu betadină, utilizând regula celor 3 comprese sterile (de 3 ori consecutive).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Se schimbă mănușile cu altele sterile și se aplică câmpul steril, evidențiind zona de tegument corespunzătoare puncționării camerei implantabile.</a:t>
            </a:r>
            <a:endParaRPr lang="ro-RO" sz="105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19" name="Google Shape;770;p36">
            <a:extLst>
              <a:ext uri="{FF2B5EF4-FFF2-40B4-BE49-F238E27FC236}">
                <a16:creationId xmlns:a16="http://schemas.microsoft.com/office/drawing/2014/main" id="{4FA17F39-FDFD-4A43-1B0C-3B921EB16D95}"/>
              </a:ext>
            </a:extLst>
          </p:cNvPr>
          <p:cNvSpPr txBox="1">
            <a:spLocks/>
          </p:cNvSpPr>
          <p:nvPr/>
        </p:nvSpPr>
        <p:spPr>
          <a:xfrm>
            <a:off x="720000" y="445025"/>
            <a:ext cx="542334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0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r>
              <a:rPr lang="en-US"/>
              <a:t>Montarea acului</a:t>
            </a:r>
          </a:p>
          <a:p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3A528B7-A59A-EE8F-F6E9-AFA061B78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2031" y1="30556" x2="32031" y2="30556"/>
                        <a14:foregroundMark x1="31808" y1="29861" x2="30915" y2="28646"/>
                        <a14:foregroundMark x1="31473" y1="29340" x2="31473" y2="29340"/>
                        <a14:foregroundMark x1="32701" y1="28646" x2="32478" y2="30729"/>
                        <a14:foregroundMark x1="35491" y1="25694" x2="30246" y2="24045"/>
                        <a14:foregroundMark x1="33594" y1="28299" x2="32924" y2="32639"/>
                        <a14:foregroundMark x1="34040" y1="31424" x2="34040" y2="31424"/>
                        <a14:foregroundMark x1="33929" y1="31771" x2="33929" y2="31771"/>
                        <a14:foregroundMark x1="45871" y1="60417" x2="45871" y2="60417"/>
                        <a14:foregroundMark x1="45759" y1="60938" x2="45759" y2="60938"/>
                        <a14:foregroundMark x1="18862" y1="60156" x2="18862" y2="60156"/>
                        <a14:foregroundMark x1="35045" y1="30208" x2="35045" y2="30208"/>
                        <a14:foregroundMark x1="34933" y1="30642" x2="34933" y2="30642"/>
                        <a14:foregroundMark x1="35379" y1="30556" x2="35379" y2="30556"/>
                        <a14:foregroundMark x1="35714" y1="29948" x2="35714" y2="29948"/>
                        <a14:foregroundMark x1="65290" y1="36632" x2="65290" y2="36632"/>
                        <a14:foregroundMark x1="68304" y1="29080" x2="68304" y2="29080"/>
                        <a14:foregroundMark x1="71987" y1="24740" x2="66964" y2="30642"/>
                        <a14:foregroundMark x1="67076" y1="29688" x2="63951" y2="34462"/>
                        <a14:foregroundMark x1="65290" y1="29688" x2="65290" y2="29688"/>
                        <a14:foregroundMark x1="64509" y1="30208" x2="64509" y2="30208"/>
                        <a14:foregroundMark x1="64063" y1="29948" x2="64063" y2="29948"/>
                        <a14:foregroundMark x1="64621" y1="30816" x2="64621" y2="30816"/>
                        <a14:foregroundMark x1="29688" y1="29948" x2="30134" y2="3038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4160" y="820458"/>
            <a:ext cx="4000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8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A4F7D42C-4180-8031-786B-FAC92F1B9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2">
            <a:extLst>
              <a:ext uri="{FF2B5EF4-FFF2-40B4-BE49-F238E27FC236}">
                <a16:creationId xmlns:a16="http://schemas.microsoft.com/office/drawing/2014/main" id="{FEEDB616-BC58-6855-DBFC-95433DA2B988}"/>
              </a:ext>
            </a:extLst>
          </p:cNvPr>
          <p:cNvSpPr txBox="1">
            <a:spLocks/>
          </p:cNvSpPr>
          <p:nvPr/>
        </p:nvSpPr>
        <p:spPr>
          <a:xfrm>
            <a:off x="720000" y="1129890"/>
            <a:ext cx="5911619" cy="4350960"/>
          </a:xfrm>
          <a:prstGeom prst="rect">
            <a:avLst/>
          </a:prstGeom>
          <a:noFill/>
          <a:ln w="0">
            <a:noFill/>
          </a:ln>
        </p:spPr>
        <p:txBody>
          <a:bodyPr spcFirstLastPara="1" wrap="square" lIns="91440" tIns="45720" rIns="91440" bIns="4572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2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Asistentul medical 2 va evacua aerul de pe tubulatura acului și va servi pentru puncționare.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Asistentul medical 1 reperează camera cu o mână și cu cealaltă înțeapă camera, ținând acul în poziție perpendiculară.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Camera este mult mai profundă decât pare la palpare.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Se fixează camera între index și medius.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Acul se introduce exact între degete, perpendicular, la jumătatea distanței.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Se verifică refluxul venos și se spală camera cu o seringă de 20 ml cu ser fiziologic.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Se îndepărtează câmpul steril, se fixează acul cu pansamente tip Hydrofilm sau pansament autoadeziv cu clorhexidină.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Se va aplica pansament cu comprese sterile atunci când tegumentul din zona camerei prezintă eritem, pustule, leziuni care necesită aplicare de tratament local și pansament zilnic.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În situația în care se schimbă acul, după extragerea acestuia se va aplica pansament steril local pentru 40-50 minute, apoi pacientului i se va face baie generală, urmând să se monteze alt ac la camera implantabilă.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RO" altLang="en-RO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71450" indent="-171450" algn="just" defTabSz="914400">
              <a:lnSpc>
                <a:spcPct val="99999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ro-RO" sz="120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19" name="Google Shape;770;p36">
            <a:extLst>
              <a:ext uri="{FF2B5EF4-FFF2-40B4-BE49-F238E27FC236}">
                <a16:creationId xmlns:a16="http://schemas.microsoft.com/office/drawing/2014/main" id="{BDF69822-ABBB-FDE9-6786-2700E8A89996}"/>
              </a:ext>
            </a:extLst>
          </p:cNvPr>
          <p:cNvSpPr txBox="1">
            <a:spLocks/>
          </p:cNvSpPr>
          <p:nvPr/>
        </p:nvSpPr>
        <p:spPr>
          <a:xfrm>
            <a:off x="720000" y="445025"/>
            <a:ext cx="542334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0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r>
              <a:rPr lang="en-US" dirty="0" err="1"/>
              <a:t>Montarea</a:t>
            </a:r>
            <a:r>
              <a:rPr lang="en-US" dirty="0"/>
              <a:t> </a:t>
            </a:r>
            <a:r>
              <a:rPr lang="en-US" dirty="0" err="1"/>
              <a:t>acului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2AF2A9-F5EA-DB67-A009-E3BD64F48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618" y="1847985"/>
            <a:ext cx="2421201" cy="1813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7042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>
          <a:extLst>
            <a:ext uri="{FF2B5EF4-FFF2-40B4-BE49-F238E27FC236}">
              <a16:creationId xmlns:a16="http://schemas.microsoft.com/office/drawing/2014/main" id="{1BF8434C-F692-5364-EC2D-70CB86F15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37">
            <a:extLst>
              <a:ext uri="{FF2B5EF4-FFF2-40B4-BE49-F238E27FC236}">
                <a16:creationId xmlns:a16="http://schemas.microsoft.com/office/drawing/2014/main" id="{5A3434E4-89CC-C1D6-8D8F-6D79B6A34E85}"/>
              </a:ext>
            </a:extLst>
          </p:cNvPr>
          <p:cNvSpPr/>
          <p:nvPr/>
        </p:nvSpPr>
        <p:spPr>
          <a:xfrm rot="10800000">
            <a:off x="5490473" y="4603994"/>
            <a:ext cx="5313540" cy="5305907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37">
            <a:extLst>
              <a:ext uri="{FF2B5EF4-FFF2-40B4-BE49-F238E27FC236}">
                <a16:creationId xmlns:a16="http://schemas.microsoft.com/office/drawing/2014/main" id="{0EEBCB5A-7D81-5F48-D88D-B7BD1C7CFC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Reguli </a:t>
            </a:r>
            <a:r>
              <a:rPr lang="en" dirty="0" err="1"/>
              <a:t>privind</a:t>
            </a:r>
            <a:r>
              <a:rPr lang="en" dirty="0"/>
              <a:t> </a:t>
            </a:r>
            <a:r>
              <a:rPr lang="en" dirty="0" err="1"/>
              <a:t>utilizarea</a:t>
            </a:r>
            <a:r>
              <a:rPr lang="en" dirty="0"/>
              <a:t> </a:t>
            </a:r>
            <a:r>
              <a:rPr lang="en" dirty="0" err="1"/>
              <a:t>corectă</a:t>
            </a:r>
            <a:endParaRPr dirty="0"/>
          </a:p>
        </p:txBody>
      </p:sp>
      <p:sp>
        <p:nvSpPr>
          <p:cNvPr id="827" name="Google Shape;827;p37">
            <a:extLst>
              <a:ext uri="{FF2B5EF4-FFF2-40B4-BE49-F238E27FC236}">
                <a16:creationId xmlns:a16="http://schemas.microsoft.com/office/drawing/2014/main" id="{89E53C5D-2D20-197B-9C86-59E3C5802BDA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1694675" y="1470250"/>
            <a:ext cx="6729300" cy="4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/>
            <a:r>
              <a:rPr lang="en-US" sz="1200" dirty="0" err="1"/>
              <a:t>Spălarea</a:t>
            </a:r>
            <a:r>
              <a:rPr lang="en-US" sz="1200" dirty="0"/>
              <a:t> </a:t>
            </a:r>
            <a:r>
              <a:rPr lang="en-US" sz="1200" dirty="0" err="1"/>
              <a:t>cateterului</a:t>
            </a:r>
            <a:r>
              <a:rPr lang="en-US" sz="1200" dirty="0"/>
              <a:t> </a:t>
            </a:r>
            <a:r>
              <a:rPr lang="en-US" sz="1200" dirty="0" err="1"/>
              <a:t>camerei</a:t>
            </a:r>
            <a:r>
              <a:rPr lang="en-US" sz="1200" dirty="0"/>
              <a:t> </a:t>
            </a:r>
            <a:r>
              <a:rPr lang="en-US" sz="1200" dirty="0" err="1"/>
              <a:t>implantabile</a:t>
            </a:r>
            <a:r>
              <a:rPr lang="en-US" sz="1200" dirty="0"/>
              <a:t> cu minimum 20 ml ser </a:t>
            </a:r>
            <a:r>
              <a:rPr lang="en-US" sz="1200" dirty="0" err="1"/>
              <a:t>fiziologic</a:t>
            </a:r>
            <a:r>
              <a:rPr lang="en-US" sz="1200" dirty="0"/>
              <a:t> </a:t>
            </a:r>
            <a:r>
              <a:rPr lang="en-US" sz="1200" dirty="0" err="1"/>
              <a:t>este</a:t>
            </a:r>
            <a:r>
              <a:rPr lang="en-US" sz="1200" dirty="0"/>
              <a:t> </a:t>
            </a:r>
            <a:r>
              <a:rPr lang="en-US" sz="1200" dirty="0" err="1"/>
              <a:t>obligatorie</a:t>
            </a:r>
            <a:r>
              <a:rPr lang="en-US" sz="1200" dirty="0"/>
              <a:t> </a:t>
            </a:r>
            <a:r>
              <a:rPr lang="en-US" sz="1200" dirty="0" err="1"/>
              <a:t>în</a:t>
            </a:r>
            <a:r>
              <a:rPr lang="en-US" sz="1200" dirty="0"/>
              <a:t> </a:t>
            </a:r>
            <a:r>
              <a:rPr lang="en-US" sz="1200" dirty="0" err="1"/>
              <a:t>următoarele</a:t>
            </a:r>
            <a:r>
              <a:rPr lang="en-US" sz="1200" dirty="0"/>
              <a:t> </a:t>
            </a:r>
            <a:r>
              <a:rPr lang="en-US" sz="1200" dirty="0" err="1"/>
              <a:t>situații</a:t>
            </a:r>
            <a:r>
              <a:rPr lang="en-US" sz="1200" dirty="0"/>
              <a:t>:</a:t>
            </a:r>
            <a:endParaRPr sz="1200" dirty="0"/>
          </a:p>
        </p:txBody>
      </p:sp>
      <p:grpSp>
        <p:nvGrpSpPr>
          <p:cNvPr id="829" name="Google Shape;829;p37">
            <a:extLst>
              <a:ext uri="{FF2B5EF4-FFF2-40B4-BE49-F238E27FC236}">
                <a16:creationId xmlns:a16="http://schemas.microsoft.com/office/drawing/2014/main" id="{96E75ADB-075D-341C-5981-586313D31550}"/>
              </a:ext>
            </a:extLst>
          </p:cNvPr>
          <p:cNvGrpSpPr/>
          <p:nvPr/>
        </p:nvGrpSpPr>
        <p:grpSpPr>
          <a:xfrm rot="-1002994">
            <a:off x="762849" y="1545541"/>
            <a:ext cx="727151" cy="808402"/>
            <a:chOff x="730597" y="1517249"/>
            <a:chExt cx="791657" cy="880117"/>
          </a:xfrm>
        </p:grpSpPr>
        <p:sp>
          <p:nvSpPr>
            <p:cNvPr id="830" name="Google Shape;830;p37">
              <a:extLst>
                <a:ext uri="{FF2B5EF4-FFF2-40B4-BE49-F238E27FC236}">
                  <a16:creationId xmlns:a16="http://schemas.microsoft.com/office/drawing/2014/main" id="{1184A935-C769-9FF8-37D5-6B04D5C6A69B}"/>
                </a:ext>
              </a:extLst>
            </p:cNvPr>
            <p:cNvSpPr/>
            <p:nvPr/>
          </p:nvSpPr>
          <p:spPr>
            <a:xfrm rot="5400000">
              <a:off x="686367" y="1561479"/>
              <a:ext cx="880117" cy="791657"/>
            </a:xfrm>
            <a:custGeom>
              <a:avLst/>
              <a:gdLst/>
              <a:ahLst/>
              <a:cxnLst/>
              <a:rect l="l" t="t" r="r" b="b"/>
              <a:pathLst>
                <a:path w="1173489" h="1055543" extrusionOk="0">
                  <a:moveTo>
                    <a:pt x="1162842" y="516647"/>
                  </a:moveTo>
                  <a:lnTo>
                    <a:pt x="911258" y="1003908"/>
                  </a:lnTo>
                  <a:cubicBezTo>
                    <a:pt x="887093" y="1050714"/>
                    <a:pt x="829562" y="1069059"/>
                    <a:pt x="782756" y="1044894"/>
                  </a:cubicBezTo>
                  <a:lnTo>
                    <a:pt x="51636" y="667399"/>
                  </a:lnTo>
                  <a:cubicBezTo>
                    <a:pt x="4830" y="643234"/>
                    <a:pt x="-13515" y="585703"/>
                    <a:pt x="10650" y="538897"/>
                  </a:cubicBezTo>
                  <a:lnTo>
                    <a:pt x="262224" y="51636"/>
                  </a:lnTo>
                  <a:cubicBezTo>
                    <a:pt x="286390" y="4830"/>
                    <a:pt x="343920" y="-13515"/>
                    <a:pt x="390726" y="10650"/>
                  </a:cubicBezTo>
                  <a:lnTo>
                    <a:pt x="1121846" y="388145"/>
                  </a:lnTo>
                  <a:cubicBezTo>
                    <a:pt x="1168652" y="412310"/>
                    <a:pt x="1187007" y="469841"/>
                    <a:pt x="1162842" y="5166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37">
              <a:extLst>
                <a:ext uri="{FF2B5EF4-FFF2-40B4-BE49-F238E27FC236}">
                  <a16:creationId xmlns:a16="http://schemas.microsoft.com/office/drawing/2014/main" id="{C9297180-FA4C-F59D-5B85-B485E3A9DFE6}"/>
                </a:ext>
              </a:extLst>
            </p:cNvPr>
            <p:cNvSpPr/>
            <p:nvPr/>
          </p:nvSpPr>
          <p:spPr>
            <a:xfrm rot="1639942">
              <a:off x="887690" y="1621272"/>
              <a:ext cx="477193" cy="673562"/>
            </a:xfrm>
            <a:custGeom>
              <a:avLst/>
              <a:gdLst/>
              <a:ahLst/>
              <a:cxnLst/>
              <a:rect l="l" t="t" r="r" b="b"/>
              <a:pathLst>
                <a:path w="635084" h="896426" extrusionOk="0">
                  <a:moveTo>
                    <a:pt x="0" y="0"/>
                  </a:moveTo>
                  <a:lnTo>
                    <a:pt x="635085" y="0"/>
                  </a:lnTo>
                  <a:lnTo>
                    <a:pt x="635085" y="896427"/>
                  </a:lnTo>
                  <a:lnTo>
                    <a:pt x="0" y="8964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37">
              <a:extLst>
                <a:ext uri="{FF2B5EF4-FFF2-40B4-BE49-F238E27FC236}">
                  <a16:creationId xmlns:a16="http://schemas.microsoft.com/office/drawing/2014/main" id="{D25E3E6D-0BFC-656E-7CB3-A1D6DD43551E}"/>
                </a:ext>
              </a:extLst>
            </p:cNvPr>
            <p:cNvSpPr/>
            <p:nvPr/>
          </p:nvSpPr>
          <p:spPr>
            <a:xfrm rot="5400000">
              <a:off x="1209942" y="1520288"/>
              <a:ext cx="171968" cy="230164"/>
            </a:xfrm>
            <a:custGeom>
              <a:avLst/>
              <a:gdLst/>
              <a:ahLst/>
              <a:cxnLst/>
              <a:rect l="l" t="t" r="r" b="b"/>
              <a:pathLst>
                <a:path w="229290" h="306885" extrusionOk="0">
                  <a:moveTo>
                    <a:pt x="225756" y="86408"/>
                  </a:moveTo>
                  <a:lnTo>
                    <a:pt x="120762" y="289747"/>
                  </a:lnTo>
                  <a:cubicBezTo>
                    <a:pt x="113932" y="302977"/>
                    <a:pt x="98797" y="309664"/>
                    <a:pt x="84414" y="305797"/>
                  </a:cubicBezTo>
                  <a:lnTo>
                    <a:pt x="23464" y="289414"/>
                  </a:lnTo>
                  <a:cubicBezTo>
                    <a:pt x="3957" y="284175"/>
                    <a:pt x="-5721" y="262258"/>
                    <a:pt x="3547" y="244313"/>
                  </a:cubicBezTo>
                  <a:lnTo>
                    <a:pt x="120838" y="17142"/>
                  </a:lnTo>
                  <a:cubicBezTo>
                    <a:pt x="130106" y="-803"/>
                    <a:pt x="153575" y="-5604"/>
                    <a:pt x="169139" y="7264"/>
                  </a:cubicBezTo>
                  <a:lnTo>
                    <a:pt x="217793" y="47469"/>
                  </a:lnTo>
                  <a:cubicBezTo>
                    <a:pt x="229280" y="56966"/>
                    <a:pt x="232595" y="73177"/>
                    <a:pt x="225756" y="86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37">
              <a:extLst>
                <a:ext uri="{FF2B5EF4-FFF2-40B4-BE49-F238E27FC236}">
                  <a16:creationId xmlns:a16="http://schemas.microsoft.com/office/drawing/2014/main" id="{94284893-45F1-435D-A163-1C65A8AF1AB6}"/>
                </a:ext>
              </a:extLst>
            </p:cNvPr>
            <p:cNvSpPr/>
            <p:nvPr/>
          </p:nvSpPr>
          <p:spPr>
            <a:xfrm rot="5400000">
              <a:off x="1269385" y="1560705"/>
              <a:ext cx="81524" cy="81524"/>
            </a:xfrm>
            <a:custGeom>
              <a:avLst/>
              <a:gdLst/>
              <a:ahLst/>
              <a:cxnLst/>
              <a:rect l="l" t="t" r="r" b="b"/>
              <a:pathLst>
                <a:path w="108699" h="108699" extrusionOk="0">
                  <a:moveTo>
                    <a:pt x="108699" y="54350"/>
                  </a:moveTo>
                  <a:cubicBezTo>
                    <a:pt x="108699" y="84366"/>
                    <a:pt x="84366" y="108699"/>
                    <a:pt x="54350" y="108699"/>
                  </a:cubicBezTo>
                  <a:cubicBezTo>
                    <a:pt x="24333" y="108699"/>
                    <a:pt x="0" y="84366"/>
                    <a:pt x="0" y="54350"/>
                  </a:cubicBezTo>
                  <a:cubicBezTo>
                    <a:pt x="0" y="24333"/>
                    <a:pt x="24333" y="0"/>
                    <a:pt x="54350" y="0"/>
                  </a:cubicBezTo>
                  <a:cubicBezTo>
                    <a:pt x="84366" y="0"/>
                    <a:pt x="108699" y="24333"/>
                    <a:pt x="108699" y="543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37">
              <a:extLst>
                <a:ext uri="{FF2B5EF4-FFF2-40B4-BE49-F238E27FC236}">
                  <a16:creationId xmlns:a16="http://schemas.microsoft.com/office/drawing/2014/main" id="{04A5F746-7704-800A-DFCE-B0802EEF2B83}"/>
                </a:ext>
              </a:extLst>
            </p:cNvPr>
            <p:cNvSpPr/>
            <p:nvPr/>
          </p:nvSpPr>
          <p:spPr>
            <a:xfrm rot="1639942">
              <a:off x="972189" y="1878807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37">
              <a:extLst>
                <a:ext uri="{FF2B5EF4-FFF2-40B4-BE49-F238E27FC236}">
                  <a16:creationId xmlns:a16="http://schemas.microsoft.com/office/drawing/2014/main" id="{40D41C40-7631-8ED7-A70F-AAE09555BA72}"/>
                </a:ext>
              </a:extLst>
            </p:cNvPr>
            <p:cNvSpPr/>
            <p:nvPr/>
          </p:nvSpPr>
          <p:spPr>
            <a:xfrm rot="1639942">
              <a:off x="1037556" y="1720115"/>
              <a:ext cx="109436" cy="32673"/>
            </a:xfrm>
            <a:custGeom>
              <a:avLst/>
              <a:gdLst/>
              <a:ahLst/>
              <a:cxnLst/>
              <a:rect l="l" t="t" r="r" b="b"/>
              <a:pathLst>
                <a:path w="145645" h="43483" extrusionOk="0">
                  <a:moveTo>
                    <a:pt x="0" y="0"/>
                  </a:moveTo>
                  <a:lnTo>
                    <a:pt x="145645" y="0"/>
                  </a:lnTo>
                  <a:lnTo>
                    <a:pt x="145645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37">
              <a:extLst>
                <a:ext uri="{FF2B5EF4-FFF2-40B4-BE49-F238E27FC236}">
                  <a16:creationId xmlns:a16="http://schemas.microsoft.com/office/drawing/2014/main" id="{831F631E-55FA-A2B1-90BA-88A585B6C1A3}"/>
                </a:ext>
              </a:extLst>
            </p:cNvPr>
            <p:cNvSpPr/>
            <p:nvPr/>
          </p:nvSpPr>
          <p:spPr>
            <a:xfrm rot="5400000">
              <a:off x="1293939" y="1808800"/>
              <a:ext cx="89696" cy="89696"/>
            </a:xfrm>
            <a:custGeom>
              <a:avLst/>
              <a:gdLst/>
              <a:ahLst/>
              <a:cxnLst/>
              <a:rect l="l" t="t" r="r" b="b"/>
              <a:pathLst>
                <a:path w="119595" h="119595" extrusionOk="0">
                  <a:moveTo>
                    <a:pt x="75752" y="0"/>
                  </a:moveTo>
                  <a:lnTo>
                    <a:pt x="54102" y="41948"/>
                  </a:lnTo>
                  <a:lnTo>
                    <a:pt x="12154" y="20288"/>
                  </a:lnTo>
                  <a:lnTo>
                    <a:pt x="0" y="43844"/>
                  </a:lnTo>
                  <a:lnTo>
                    <a:pt x="41938" y="65494"/>
                  </a:lnTo>
                  <a:lnTo>
                    <a:pt x="20288" y="107442"/>
                  </a:lnTo>
                  <a:lnTo>
                    <a:pt x="43834" y="119596"/>
                  </a:lnTo>
                  <a:lnTo>
                    <a:pt x="65494" y="77657"/>
                  </a:lnTo>
                  <a:lnTo>
                    <a:pt x="107432" y="99317"/>
                  </a:lnTo>
                  <a:lnTo>
                    <a:pt x="119596" y="75762"/>
                  </a:lnTo>
                  <a:lnTo>
                    <a:pt x="77648" y="54102"/>
                  </a:lnTo>
                  <a:lnTo>
                    <a:pt x="99308" y="1216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37">
              <a:extLst>
                <a:ext uri="{FF2B5EF4-FFF2-40B4-BE49-F238E27FC236}">
                  <a16:creationId xmlns:a16="http://schemas.microsoft.com/office/drawing/2014/main" id="{787D26D7-428C-9E7D-3B71-D693E3474D0F}"/>
                </a:ext>
              </a:extLst>
            </p:cNvPr>
            <p:cNvSpPr/>
            <p:nvPr/>
          </p:nvSpPr>
          <p:spPr>
            <a:xfrm rot="1639942">
              <a:off x="930436" y="1959701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37">
              <a:extLst>
                <a:ext uri="{FF2B5EF4-FFF2-40B4-BE49-F238E27FC236}">
                  <a16:creationId xmlns:a16="http://schemas.microsoft.com/office/drawing/2014/main" id="{45B0C38F-3226-A53B-5B35-58817EE7001F}"/>
                </a:ext>
              </a:extLst>
            </p:cNvPr>
            <p:cNvSpPr/>
            <p:nvPr/>
          </p:nvSpPr>
          <p:spPr>
            <a:xfrm rot="1639942">
              <a:off x="888678" y="2040588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37">
              <a:extLst>
                <a:ext uri="{FF2B5EF4-FFF2-40B4-BE49-F238E27FC236}">
                  <a16:creationId xmlns:a16="http://schemas.microsoft.com/office/drawing/2014/main" id="{D3E4C474-D9FE-77BC-3EAF-FEA5DE0F1DD1}"/>
                </a:ext>
              </a:extLst>
            </p:cNvPr>
            <p:cNvSpPr/>
            <p:nvPr/>
          </p:nvSpPr>
          <p:spPr>
            <a:xfrm rot="1639942">
              <a:off x="846912" y="2121478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0" name="Google Shape;850;p37">
            <a:extLst>
              <a:ext uri="{FF2B5EF4-FFF2-40B4-BE49-F238E27FC236}">
                <a16:creationId xmlns:a16="http://schemas.microsoft.com/office/drawing/2014/main" id="{6F00F48E-5FDA-B97A-C021-BD341ED716B1}"/>
              </a:ext>
            </a:extLst>
          </p:cNvPr>
          <p:cNvGrpSpPr/>
          <p:nvPr/>
        </p:nvGrpSpPr>
        <p:grpSpPr>
          <a:xfrm>
            <a:off x="8430786" y="4372763"/>
            <a:ext cx="727117" cy="770735"/>
            <a:chOff x="5137170" y="1563182"/>
            <a:chExt cx="584358" cy="619462"/>
          </a:xfrm>
        </p:grpSpPr>
        <p:sp>
          <p:nvSpPr>
            <p:cNvPr id="851" name="Google Shape;851;p37">
              <a:extLst>
                <a:ext uri="{FF2B5EF4-FFF2-40B4-BE49-F238E27FC236}">
                  <a16:creationId xmlns:a16="http://schemas.microsoft.com/office/drawing/2014/main" id="{B0B204AD-6E48-3F20-D4E0-B080C346FF85}"/>
                </a:ext>
              </a:extLst>
            </p:cNvPr>
            <p:cNvSpPr/>
            <p:nvPr/>
          </p:nvSpPr>
          <p:spPr>
            <a:xfrm>
              <a:off x="5137170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811"/>
                  </a:moveTo>
                  <a:cubicBezTo>
                    <a:pt x="96911" y="73631"/>
                    <a:pt x="75956" y="94567"/>
                    <a:pt x="50175" y="94567"/>
                  </a:cubicBezTo>
                  <a:cubicBezTo>
                    <a:pt x="24330" y="94567"/>
                    <a:pt x="3439" y="73631"/>
                    <a:pt x="3439" y="47811"/>
                  </a:cubicBezTo>
                  <a:cubicBezTo>
                    <a:pt x="3439" y="21992"/>
                    <a:pt x="24330" y="1063"/>
                    <a:pt x="50175" y="1063"/>
                  </a:cubicBezTo>
                  <a:cubicBezTo>
                    <a:pt x="75956" y="1063"/>
                    <a:pt x="96911" y="21992"/>
                    <a:pt x="96911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37">
              <a:extLst>
                <a:ext uri="{FF2B5EF4-FFF2-40B4-BE49-F238E27FC236}">
                  <a16:creationId xmlns:a16="http://schemas.microsoft.com/office/drawing/2014/main" id="{D5AAD6BA-4C05-A302-C908-439388D0D254}"/>
                </a:ext>
              </a:extLst>
            </p:cNvPr>
            <p:cNvSpPr/>
            <p:nvPr/>
          </p:nvSpPr>
          <p:spPr>
            <a:xfrm>
              <a:off x="5137170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936"/>
                  </a:moveTo>
                  <a:cubicBezTo>
                    <a:pt x="96911" y="73755"/>
                    <a:pt x="75956" y="94691"/>
                    <a:pt x="50175" y="94691"/>
                  </a:cubicBezTo>
                  <a:cubicBezTo>
                    <a:pt x="24330" y="94691"/>
                    <a:pt x="3439" y="73755"/>
                    <a:pt x="3439" y="47936"/>
                  </a:cubicBezTo>
                  <a:cubicBezTo>
                    <a:pt x="3439" y="22117"/>
                    <a:pt x="24330" y="1187"/>
                    <a:pt x="50175" y="1187"/>
                  </a:cubicBezTo>
                  <a:cubicBezTo>
                    <a:pt x="75956" y="1187"/>
                    <a:pt x="96911" y="22117"/>
                    <a:pt x="96911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37">
              <a:extLst>
                <a:ext uri="{FF2B5EF4-FFF2-40B4-BE49-F238E27FC236}">
                  <a16:creationId xmlns:a16="http://schemas.microsoft.com/office/drawing/2014/main" id="{92D8CC03-A548-ACCD-E0DE-02EEC040B42D}"/>
                </a:ext>
              </a:extLst>
            </p:cNvPr>
            <p:cNvSpPr/>
            <p:nvPr/>
          </p:nvSpPr>
          <p:spPr>
            <a:xfrm>
              <a:off x="5312477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811"/>
                  </a:moveTo>
                  <a:cubicBezTo>
                    <a:pt x="97028" y="73631"/>
                    <a:pt x="76137" y="94567"/>
                    <a:pt x="50292" y="94567"/>
                  </a:cubicBezTo>
                  <a:cubicBezTo>
                    <a:pt x="24447" y="94567"/>
                    <a:pt x="3556" y="73631"/>
                    <a:pt x="3556" y="47811"/>
                  </a:cubicBezTo>
                  <a:cubicBezTo>
                    <a:pt x="3556" y="21992"/>
                    <a:pt x="24447" y="1063"/>
                    <a:pt x="50292" y="1063"/>
                  </a:cubicBezTo>
                  <a:cubicBezTo>
                    <a:pt x="76137" y="1063"/>
                    <a:pt x="97028" y="21992"/>
                    <a:pt x="97028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37">
              <a:extLst>
                <a:ext uri="{FF2B5EF4-FFF2-40B4-BE49-F238E27FC236}">
                  <a16:creationId xmlns:a16="http://schemas.microsoft.com/office/drawing/2014/main" id="{16867E15-2949-2092-DC96-D9F3EA62A7B8}"/>
                </a:ext>
              </a:extLst>
            </p:cNvPr>
            <p:cNvSpPr/>
            <p:nvPr/>
          </p:nvSpPr>
          <p:spPr>
            <a:xfrm>
              <a:off x="5312477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936"/>
                  </a:moveTo>
                  <a:cubicBezTo>
                    <a:pt x="97028" y="73755"/>
                    <a:pt x="76137" y="94691"/>
                    <a:pt x="50292" y="94691"/>
                  </a:cubicBezTo>
                  <a:cubicBezTo>
                    <a:pt x="24447" y="94691"/>
                    <a:pt x="3556" y="73755"/>
                    <a:pt x="3556" y="47936"/>
                  </a:cubicBezTo>
                  <a:cubicBezTo>
                    <a:pt x="3556" y="22117"/>
                    <a:pt x="24447" y="1187"/>
                    <a:pt x="50292" y="1187"/>
                  </a:cubicBezTo>
                  <a:cubicBezTo>
                    <a:pt x="76137" y="1187"/>
                    <a:pt x="97028" y="22117"/>
                    <a:pt x="97028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37">
              <a:extLst>
                <a:ext uri="{FF2B5EF4-FFF2-40B4-BE49-F238E27FC236}">
                  <a16:creationId xmlns:a16="http://schemas.microsoft.com/office/drawing/2014/main" id="{F3479489-FBED-E4DB-9772-9754BA3C3547}"/>
                </a:ext>
              </a:extLst>
            </p:cNvPr>
            <p:cNvSpPr/>
            <p:nvPr/>
          </p:nvSpPr>
          <p:spPr>
            <a:xfrm>
              <a:off x="5476117" y="1563182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811"/>
                  </a:moveTo>
                  <a:cubicBezTo>
                    <a:pt x="97137" y="73631"/>
                    <a:pt x="76182" y="94567"/>
                    <a:pt x="50400" y="94567"/>
                  </a:cubicBezTo>
                  <a:cubicBezTo>
                    <a:pt x="24556" y="94567"/>
                    <a:pt x="3664" y="73631"/>
                    <a:pt x="3664" y="47811"/>
                  </a:cubicBezTo>
                  <a:cubicBezTo>
                    <a:pt x="3664" y="21992"/>
                    <a:pt x="24556" y="1063"/>
                    <a:pt x="50400" y="1063"/>
                  </a:cubicBezTo>
                  <a:cubicBezTo>
                    <a:pt x="76182" y="1063"/>
                    <a:pt x="97137" y="21992"/>
                    <a:pt x="97137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37">
              <a:extLst>
                <a:ext uri="{FF2B5EF4-FFF2-40B4-BE49-F238E27FC236}">
                  <a16:creationId xmlns:a16="http://schemas.microsoft.com/office/drawing/2014/main" id="{B371D5DF-2C2D-BC2D-C5AF-360BC2A383AC}"/>
                </a:ext>
              </a:extLst>
            </p:cNvPr>
            <p:cNvSpPr/>
            <p:nvPr/>
          </p:nvSpPr>
          <p:spPr>
            <a:xfrm>
              <a:off x="5476117" y="1750191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936"/>
                  </a:moveTo>
                  <a:cubicBezTo>
                    <a:pt x="97137" y="73755"/>
                    <a:pt x="76182" y="94691"/>
                    <a:pt x="50400" y="94691"/>
                  </a:cubicBezTo>
                  <a:cubicBezTo>
                    <a:pt x="24556" y="94691"/>
                    <a:pt x="3664" y="73755"/>
                    <a:pt x="3664" y="47936"/>
                  </a:cubicBezTo>
                  <a:cubicBezTo>
                    <a:pt x="3664" y="22117"/>
                    <a:pt x="24556" y="1187"/>
                    <a:pt x="50400" y="1187"/>
                  </a:cubicBezTo>
                  <a:cubicBezTo>
                    <a:pt x="76182" y="1187"/>
                    <a:pt x="97137" y="22117"/>
                    <a:pt x="97137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37">
              <a:extLst>
                <a:ext uri="{FF2B5EF4-FFF2-40B4-BE49-F238E27FC236}">
                  <a16:creationId xmlns:a16="http://schemas.microsoft.com/office/drawing/2014/main" id="{869649EC-9FE1-D6CD-15D1-348B155999FA}"/>
                </a:ext>
              </a:extLst>
            </p:cNvPr>
            <p:cNvSpPr/>
            <p:nvPr/>
          </p:nvSpPr>
          <p:spPr>
            <a:xfrm>
              <a:off x="5651425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811"/>
                  </a:moveTo>
                  <a:cubicBezTo>
                    <a:pt x="97253" y="73631"/>
                    <a:pt x="76361" y="94567"/>
                    <a:pt x="50517" y="94567"/>
                  </a:cubicBezTo>
                  <a:cubicBezTo>
                    <a:pt x="24736" y="94567"/>
                    <a:pt x="3781" y="73631"/>
                    <a:pt x="3781" y="47811"/>
                  </a:cubicBezTo>
                  <a:cubicBezTo>
                    <a:pt x="3781" y="21992"/>
                    <a:pt x="24736" y="1063"/>
                    <a:pt x="50517" y="1063"/>
                  </a:cubicBezTo>
                  <a:cubicBezTo>
                    <a:pt x="76361" y="1063"/>
                    <a:pt x="97253" y="21992"/>
                    <a:pt x="97253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37">
              <a:extLst>
                <a:ext uri="{FF2B5EF4-FFF2-40B4-BE49-F238E27FC236}">
                  <a16:creationId xmlns:a16="http://schemas.microsoft.com/office/drawing/2014/main" id="{AA353E6A-BA98-097F-7D9F-770150E05F75}"/>
                </a:ext>
              </a:extLst>
            </p:cNvPr>
            <p:cNvSpPr/>
            <p:nvPr/>
          </p:nvSpPr>
          <p:spPr>
            <a:xfrm>
              <a:off x="5651425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936"/>
                  </a:moveTo>
                  <a:cubicBezTo>
                    <a:pt x="97253" y="73755"/>
                    <a:pt x="76361" y="94691"/>
                    <a:pt x="50517" y="94691"/>
                  </a:cubicBezTo>
                  <a:cubicBezTo>
                    <a:pt x="24736" y="94691"/>
                    <a:pt x="3781" y="73755"/>
                    <a:pt x="3781" y="47936"/>
                  </a:cubicBezTo>
                  <a:cubicBezTo>
                    <a:pt x="3781" y="22117"/>
                    <a:pt x="24736" y="1187"/>
                    <a:pt x="50517" y="1187"/>
                  </a:cubicBezTo>
                  <a:cubicBezTo>
                    <a:pt x="76361" y="1187"/>
                    <a:pt x="97253" y="22117"/>
                    <a:pt x="97253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37">
              <a:extLst>
                <a:ext uri="{FF2B5EF4-FFF2-40B4-BE49-F238E27FC236}">
                  <a16:creationId xmlns:a16="http://schemas.microsoft.com/office/drawing/2014/main" id="{D535200A-0104-E111-85EC-B196C8B89C85}"/>
                </a:ext>
              </a:extLst>
            </p:cNvPr>
            <p:cNvSpPr/>
            <p:nvPr/>
          </p:nvSpPr>
          <p:spPr>
            <a:xfrm>
              <a:off x="5137170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059"/>
                  </a:moveTo>
                  <a:cubicBezTo>
                    <a:pt x="96911" y="73878"/>
                    <a:pt x="75956" y="94807"/>
                    <a:pt x="50175" y="94807"/>
                  </a:cubicBezTo>
                  <a:cubicBezTo>
                    <a:pt x="24330" y="94807"/>
                    <a:pt x="3439" y="73878"/>
                    <a:pt x="3439" y="48059"/>
                  </a:cubicBezTo>
                  <a:cubicBezTo>
                    <a:pt x="3439" y="22240"/>
                    <a:pt x="24330" y="1304"/>
                    <a:pt x="50175" y="1304"/>
                  </a:cubicBezTo>
                  <a:cubicBezTo>
                    <a:pt x="75956" y="1304"/>
                    <a:pt x="96911" y="22240"/>
                    <a:pt x="96911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37">
              <a:extLst>
                <a:ext uri="{FF2B5EF4-FFF2-40B4-BE49-F238E27FC236}">
                  <a16:creationId xmlns:a16="http://schemas.microsoft.com/office/drawing/2014/main" id="{D22A24FD-4544-A5B2-A748-FCC594B975DC}"/>
                </a:ext>
              </a:extLst>
            </p:cNvPr>
            <p:cNvSpPr/>
            <p:nvPr/>
          </p:nvSpPr>
          <p:spPr>
            <a:xfrm>
              <a:off x="5137170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183"/>
                  </a:moveTo>
                  <a:cubicBezTo>
                    <a:pt x="96911" y="74002"/>
                    <a:pt x="75956" y="94932"/>
                    <a:pt x="50175" y="94932"/>
                  </a:cubicBezTo>
                  <a:cubicBezTo>
                    <a:pt x="24330" y="94932"/>
                    <a:pt x="3439" y="74002"/>
                    <a:pt x="3439" y="48183"/>
                  </a:cubicBezTo>
                  <a:cubicBezTo>
                    <a:pt x="3439" y="22364"/>
                    <a:pt x="24330" y="1428"/>
                    <a:pt x="50175" y="1428"/>
                  </a:cubicBezTo>
                  <a:cubicBezTo>
                    <a:pt x="75956" y="1428"/>
                    <a:pt x="96911" y="22364"/>
                    <a:pt x="96911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37">
              <a:extLst>
                <a:ext uri="{FF2B5EF4-FFF2-40B4-BE49-F238E27FC236}">
                  <a16:creationId xmlns:a16="http://schemas.microsoft.com/office/drawing/2014/main" id="{A3279DDE-93FD-DEDB-421A-D16588AD5B4A}"/>
                </a:ext>
              </a:extLst>
            </p:cNvPr>
            <p:cNvSpPr/>
            <p:nvPr/>
          </p:nvSpPr>
          <p:spPr>
            <a:xfrm>
              <a:off x="5312477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059"/>
                  </a:moveTo>
                  <a:cubicBezTo>
                    <a:pt x="97028" y="73878"/>
                    <a:pt x="76137" y="94807"/>
                    <a:pt x="50292" y="94807"/>
                  </a:cubicBezTo>
                  <a:cubicBezTo>
                    <a:pt x="24447" y="94807"/>
                    <a:pt x="3556" y="73878"/>
                    <a:pt x="3556" y="48059"/>
                  </a:cubicBezTo>
                  <a:cubicBezTo>
                    <a:pt x="3556" y="22240"/>
                    <a:pt x="24447" y="1304"/>
                    <a:pt x="50292" y="1304"/>
                  </a:cubicBezTo>
                  <a:cubicBezTo>
                    <a:pt x="76137" y="1304"/>
                    <a:pt x="97028" y="22240"/>
                    <a:pt x="97028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37">
              <a:extLst>
                <a:ext uri="{FF2B5EF4-FFF2-40B4-BE49-F238E27FC236}">
                  <a16:creationId xmlns:a16="http://schemas.microsoft.com/office/drawing/2014/main" id="{8408F7E2-EF1E-DFBD-2846-BEE93BA39997}"/>
                </a:ext>
              </a:extLst>
            </p:cNvPr>
            <p:cNvSpPr/>
            <p:nvPr/>
          </p:nvSpPr>
          <p:spPr>
            <a:xfrm>
              <a:off x="5312477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183"/>
                  </a:moveTo>
                  <a:cubicBezTo>
                    <a:pt x="97028" y="74002"/>
                    <a:pt x="76137" y="94932"/>
                    <a:pt x="50292" y="94932"/>
                  </a:cubicBezTo>
                  <a:cubicBezTo>
                    <a:pt x="24447" y="94932"/>
                    <a:pt x="3556" y="74002"/>
                    <a:pt x="3556" y="48183"/>
                  </a:cubicBezTo>
                  <a:cubicBezTo>
                    <a:pt x="3556" y="22364"/>
                    <a:pt x="24447" y="1428"/>
                    <a:pt x="50292" y="1428"/>
                  </a:cubicBezTo>
                  <a:cubicBezTo>
                    <a:pt x="76137" y="1428"/>
                    <a:pt x="97028" y="22364"/>
                    <a:pt x="97028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37">
              <a:extLst>
                <a:ext uri="{FF2B5EF4-FFF2-40B4-BE49-F238E27FC236}">
                  <a16:creationId xmlns:a16="http://schemas.microsoft.com/office/drawing/2014/main" id="{09E584C1-1066-876A-1832-098D5AAACF52}"/>
                </a:ext>
              </a:extLst>
            </p:cNvPr>
            <p:cNvSpPr/>
            <p:nvPr/>
          </p:nvSpPr>
          <p:spPr>
            <a:xfrm>
              <a:off x="5476117" y="1925509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059"/>
                  </a:moveTo>
                  <a:cubicBezTo>
                    <a:pt x="97137" y="73878"/>
                    <a:pt x="76182" y="94807"/>
                    <a:pt x="50400" y="94807"/>
                  </a:cubicBezTo>
                  <a:cubicBezTo>
                    <a:pt x="24556" y="94807"/>
                    <a:pt x="3664" y="73878"/>
                    <a:pt x="3664" y="48059"/>
                  </a:cubicBezTo>
                  <a:cubicBezTo>
                    <a:pt x="3664" y="22240"/>
                    <a:pt x="24556" y="1304"/>
                    <a:pt x="50400" y="1304"/>
                  </a:cubicBezTo>
                  <a:cubicBezTo>
                    <a:pt x="76182" y="1304"/>
                    <a:pt x="97137" y="22240"/>
                    <a:pt x="97137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37">
              <a:extLst>
                <a:ext uri="{FF2B5EF4-FFF2-40B4-BE49-F238E27FC236}">
                  <a16:creationId xmlns:a16="http://schemas.microsoft.com/office/drawing/2014/main" id="{DE2DCCAE-535F-88FF-B449-CAF8F1A9FD45}"/>
                </a:ext>
              </a:extLst>
            </p:cNvPr>
            <p:cNvSpPr/>
            <p:nvPr/>
          </p:nvSpPr>
          <p:spPr>
            <a:xfrm>
              <a:off x="5476117" y="2112518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183"/>
                  </a:moveTo>
                  <a:cubicBezTo>
                    <a:pt x="97137" y="74002"/>
                    <a:pt x="76182" y="94932"/>
                    <a:pt x="50400" y="94932"/>
                  </a:cubicBezTo>
                  <a:cubicBezTo>
                    <a:pt x="24556" y="94932"/>
                    <a:pt x="3664" y="74002"/>
                    <a:pt x="3664" y="48183"/>
                  </a:cubicBezTo>
                  <a:cubicBezTo>
                    <a:pt x="3664" y="22364"/>
                    <a:pt x="24556" y="1428"/>
                    <a:pt x="50400" y="1428"/>
                  </a:cubicBezTo>
                  <a:cubicBezTo>
                    <a:pt x="76182" y="1428"/>
                    <a:pt x="97137" y="22364"/>
                    <a:pt x="97137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37">
              <a:extLst>
                <a:ext uri="{FF2B5EF4-FFF2-40B4-BE49-F238E27FC236}">
                  <a16:creationId xmlns:a16="http://schemas.microsoft.com/office/drawing/2014/main" id="{32657E8F-38FE-11D4-11B4-A8E9DEE43B35}"/>
                </a:ext>
              </a:extLst>
            </p:cNvPr>
            <p:cNvSpPr/>
            <p:nvPr/>
          </p:nvSpPr>
          <p:spPr>
            <a:xfrm>
              <a:off x="5651425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059"/>
                  </a:moveTo>
                  <a:cubicBezTo>
                    <a:pt x="97253" y="73878"/>
                    <a:pt x="76361" y="94807"/>
                    <a:pt x="50517" y="94807"/>
                  </a:cubicBezTo>
                  <a:cubicBezTo>
                    <a:pt x="24736" y="94807"/>
                    <a:pt x="3781" y="73878"/>
                    <a:pt x="3781" y="48059"/>
                  </a:cubicBezTo>
                  <a:cubicBezTo>
                    <a:pt x="3781" y="22240"/>
                    <a:pt x="24736" y="1304"/>
                    <a:pt x="50517" y="1304"/>
                  </a:cubicBezTo>
                  <a:cubicBezTo>
                    <a:pt x="76361" y="1304"/>
                    <a:pt x="97253" y="22240"/>
                    <a:pt x="97253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37">
              <a:extLst>
                <a:ext uri="{FF2B5EF4-FFF2-40B4-BE49-F238E27FC236}">
                  <a16:creationId xmlns:a16="http://schemas.microsoft.com/office/drawing/2014/main" id="{BE61009F-CA72-419C-3827-40746585F2A6}"/>
                </a:ext>
              </a:extLst>
            </p:cNvPr>
            <p:cNvSpPr/>
            <p:nvPr/>
          </p:nvSpPr>
          <p:spPr>
            <a:xfrm>
              <a:off x="5651425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183"/>
                  </a:moveTo>
                  <a:cubicBezTo>
                    <a:pt x="97253" y="74002"/>
                    <a:pt x="76361" y="94932"/>
                    <a:pt x="50517" y="94932"/>
                  </a:cubicBezTo>
                  <a:cubicBezTo>
                    <a:pt x="24736" y="94932"/>
                    <a:pt x="3781" y="74002"/>
                    <a:pt x="3781" y="48183"/>
                  </a:cubicBezTo>
                  <a:cubicBezTo>
                    <a:pt x="3781" y="22364"/>
                    <a:pt x="24736" y="1428"/>
                    <a:pt x="50517" y="1428"/>
                  </a:cubicBezTo>
                  <a:cubicBezTo>
                    <a:pt x="76361" y="1428"/>
                    <a:pt x="97253" y="22364"/>
                    <a:pt x="97253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6571ACC9-10CD-3B7B-051B-9C82A0E39CC0}"/>
              </a:ext>
            </a:extLst>
          </p:cNvPr>
          <p:cNvSpPr>
            <a:spLocks noGrp="1" noChangeArrowheads="1"/>
          </p:cNvSpPr>
          <p:nvPr>
            <p:ph type="subTitle" idx="2"/>
          </p:nvPr>
        </p:nvSpPr>
        <p:spPr bwMode="auto">
          <a:xfrm>
            <a:off x="1792572" y="1487578"/>
            <a:ext cx="6354670" cy="3295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19025" rIns="0" bIns="11902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  <a:sym typeface="Raleway Black"/>
              </a:rPr>
              <a:t>După perfuzia unui produs cu viscozitate mare (lipide, produse sanguine, alimentație parenterală)</a:t>
            </a: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  <a:sym typeface="Raleway Black"/>
              </a:rPr>
              <a:t>În timpul alimentației parenterale continue, la fiecare 8 ore</a:t>
            </a: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  <a:sym typeface="Raleway Black"/>
              </a:rPr>
              <a:t>Înainte sau după recoltarea de sânge</a:t>
            </a: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  <a:sym typeface="Raleway Black"/>
              </a:rPr>
              <a:t>Între administrarea a două medicamente</a:t>
            </a: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  <a:sym typeface="Raleway Black"/>
              </a:rPr>
              <a:t>La montarea acului</a:t>
            </a: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  <a:sym typeface="Raleway Black"/>
              </a:rPr>
              <a:t>De fiecare dată când fluxul este întrerupt</a:t>
            </a: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  <a:sym typeface="Raleway Black"/>
              </a:rPr>
              <a:t>Pentru evitarea depunerilor la nivelul camerei</a:t>
            </a: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RO" altLang="en-RO" sz="1050" dirty="0">
              <a:latin typeface="Open Sans"/>
              <a:ea typeface="Open Sans"/>
              <a:cs typeface="Open Sans"/>
              <a:sym typeface="Raleway Black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929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37"/>
          <p:cNvSpPr/>
          <p:nvPr/>
        </p:nvSpPr>
        <p:spPr>
          <a:xfrm rot="10800000">
            <a:off x="5490473" y="4603994"/>
            <a:ext cx="5313540" cy="5305907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3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Reguli </a:t>
            </a:r>
            <a:r>
              <a:rPr lang="en" dirty="0" err="1"/>
              <a:t>privind</a:t>
            </a:r>
            <a:r>
              <a:rPr lang="en" dirty="0"/>
              <a:t> </a:t>
            </a:r>
            <a:r>
              <a:rPr lang="en" dirty="0" err="1"/>
              <a:t>utilizarea</a:t>
            </a:r>
            <a:r>
              <a:rPr lang="en" dirty="0"/>
              <a:t> </a:t>
            </a:r>
            <a:r>
              <a:rPr lang="en" dirty="0" err="1"/>
              <a:t>corectă</a:t>
            </a:r>
            <a:endParaRPr dirty="0"/>
          </a:p>
        </p:txBody>
      </p:sp>
      <p:grpSp>
        <p:nvGrpSpPr>
          <p:cNvPr id="829" name="Google Shape;829;p37"/>
          <p:cNvGrpSpPr/>
          <p:nvPr/>
        </p:nvGrpSpPr>
        <p:grpSpPr>
          <a:xfrm rot="-1002994">
            <a:off x="762849" y="1545541"/>
            <a:ext cx="727151" cy="808402"/>
            <a:chOff x="730597" y="1517249"/>
            <a:chExt cx="791657" cy="880117"/>
          </a:xfrm>
        </p:grpSpPr>
        <p:sp>
          <p:nvSpPr>
            <p:cNvPr id="830" name="Google Shape;830;p37"/>
            <p:cNvSpPr/>
            <p:nvPr/>
          </p:nvSpPr>
          <p:spPr>
            <a:xfrm rot="5400000">
              <a:off x="686367" y="1561479"/>
              <a:ext cx="880117" cy="791657"/>
            </a:xfrm>
            <a:custGeom>
              <a:avLst/>
              <a:gdLst/>
              <a:ahLst/>
              <a:cxnLst/>
              <a:rect l="l" t="t" r="r" b="b"/>
              <a:pathLst>
                <a:path w="1173489" h="1055543" extrusionOk="0">
                  <a:moveTo>
                    <a:pt x="1162842" y="516647"/>
                  </a:moveTo>
                  <a:lnTo>
                    <a:pt x="911258" y="1003908"/>
                  </a:lnTo>
                  <a:cubicBezTo>
                    <a:pt x="887093" y="1050714"/>
                    <a:pt x="829562" y="1069059"/>
                    <a:pt x="782756" y="1044894"/>
                  </a:cubicBezTo>
                  <a:lnTo>
                    <a:pt x="51636" y="667399"/>
                  </a:lnTo>
                  <a:cubicBezTo>
                    <a:pt x="4830" y="643234"/>
                    <a:pt x="-13515" y="585703"/>
                    <a:pt x="10650" y="538897"/>
                  </a:cubicBezTo>
                  <a:lnTo>
                    <a:pt x="262224" y="51636"/>
                  </a:lnTo>
                  <a:cubicBezTo>
                    <a:pt x="286390" y="4830"/>
                    <a:pt x="343920" y="-13515"/>
                    <a:pt x="390726" y="10650"/>
                  </a:cubicBezTo>
                  <a:lnTo>
                    <a:pt x="1121846" y="388145"/>
                  </a:lnTo>
                  <a:cubicBezTo>
                    <a:pt x="1168652" y="412310"/>
                    <a:pt x="1187007" y="469841"/>
                    <a:pt x="1162842" y="5166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37"/>
            <p:cNvSpPr/>
            <p:nvPr/>
          </p:nvSpPr>
          <p:spPr>
            <a:xfrm rot="1639942">
              <a:off x="887690" y="1621272"/>
              <a:ext cx="477193" cy="673562"/>
            </a:xfrm>
            <a:custGeom>
              <a:avLst/>
              <a:gdLst/>
              <a:ahLst/>
              <a:cxnLst/>
              <a:rect l="l" t="t" r="r" b="b"/>
              <a:pathLst>
                <a:path w="635084" h="896426" extrusionOk="0">
                  <a:moveTo>
                    <a:pt x="0" y="0"/>
                  </a:moveTo>
                  <a:lnTo>
                    <a:pt x="635085" y="0"/>
                  </a:lnTo>
                  <a:lnTo>
                    <a:pt x="635085" y="896427"/>
                  </a:lnTo>
                  <a:lnTo>
                    <a:pt x="0" y="8964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37"/>
            <p:cNvSpPr/>
            <p:nvPr/>
          </p:nvSpPr>
          <p:spPr>
            <a:xfrm rot="5400000">
              <a:off x="1209942" y="1520288"/>
              <a:ext cx="171968" cy="230164"/>
            </a:xfrm>
            <a:custGeom>
              <a:avLst/>
              <a:gdLst/>
              <a:ahLst/>
              <a:cxnLst/>
              <a:rect l="l" t="t" r="r" b="b"/>
              <a:pathLst>
                <a:path w="229290" h="306885" extrusionOk="0">
                  <a:moveTo>
                    <a:pt x="225756" y="86408"/>
                  </a:moveTo>
                  <a:lnTo>
                    <a:pt x="120762" y="289747"/>
                  </a:lnTo>
                  <a:cubicBezTo>
                    <a:pt x="113932" y="302977"/>
                    <a:pt x="98797" y="309664"/>
                    <a:pt x="84414" y="305797"/>
                  </a:cubicBezTo>
                  <a:lnTo>
                    <a:pt x="23464" y="289414"/>
                  </a:lnTo>
                  <a:cubicBezTo>
                    <a:pt x="3957" y="284175"/>
                    <a:pt x="-5721" y="262258"/>
                    <a:pt x="3547" y="244313"/>
                  </a:cubicBezTo>
                  <a:lnTo>
                    <a:pt x="120838" y="17142"/>
                  </a:lnTo>
                  <a:cubicBezTo>
                    <a:pt x="130106" y="-803"/>
                    <a:pt x="153575" y="-5604"/>
                    <a:pt x="169139" y="7264"/>
                  </a:cubicBezTo>
                  <a:lnTo>
                    <a:pt x="217793" y="47469"/>
                  </a:lnTo>
                  <a:cubicBezTo>
                    <a:pt x="229280" y="56966"/>
                    <a:pt x="232595" y="73177"/>
                    <a:pt x="225756" y="86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37"/>
            <p:cNvSpPr/>
            <p:nvPr/>
          </p:nvSpPr>
          <p:spPr>
            <a:xfrm rot="5400000">
              <a:off x="1269385" y="1560705"/>
              <a:ext cx="81524" cy="81524"/>
            </a:xfrm>
            <a:custGeom>
              <a:avLst/>
              <a:gdLst/>
              <a:ahLst/>
              <a:cxnLst/>
              <a:rect l="l" t="t" r="r" b="b"/>
              <a:pathLst>
                <a:path w="108699" h="108699" extrusionOk="0">
                  <a:moveTo>
                    <a:pt x="108699" y="54350"/>
                  </a:moveTo>
                  <a:cubicBezTo>
                    <a:pt x="108699" y="84366"/>
                    <a:pt x="84366" y="108699"/>
                    <a:pt x="54350" y="108699"/>
                  </a:cubicBezTo>
                  <a:cubicBezTo>
                    <a:pt x="24333" y="108699"/>
                    <a:pt x="0" y="84366"/>
                    <a:pt x="0" y="54350"/>
                  </a:cubicBezTo>
                  <a:cubicBezTo>
                    <a:pt x="0" y="24333"/>
                    <a:pt x="24333" y="0"/>
                    <a:pt x="54350" y="0"/>
                  </a:cubicBezTo>
                  <a:cubicBezTo>
                    <a:pt x="84366" y="0"/>
                    <a:pt x="108699" y="24333"/>
                    <a:pt x="108699" y="543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37"/>
            <p:cNvSpPr/>
            <p:nvPr/>
          </p:nvSpPr>
          <p:spPr>
            <a:xfrm rot="1639942">
              <a:off x="972189" y="1878807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37"/>
            <p:cNvSpPr/>
            <p:nvPr/>
          </p:nvSpPr>
          <p:spPr>
            <a:xfrm rot="1639942">
              <a:off x="1037556" y="1720115"/>
              <a:ext cx="109436" cy="32673"/>
            </a:xfrm>
            <a:custGeom>
              <a:avLst/>
              <a:gdLst/>
              <a:ahLst/>
              <a:cxnLst/>
              <a:rect l="l" t="t" r="r" b="b"/>
              <a:pathLst>
                <a:path w="145645" h="43483" extrusionOk="0">
                  <a:moveTo>
                    <a:pt x="0" y="0"/>
                  </a:moveTo>
                  <a:lnTo>
                    <a:pt x="145645" y="0"/>
                  </a:lnTo>
                  <a:lnTo>
                    <a:pt x="145645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37"/>
            <p:cNvSpPr/>
            <p:nvPr/>
          </p:nvSpPr>
          <p:spPr>
            <a:xfrm rot="5400000">
              <a:off x="1293939" y="1808800"/>
              <a:ext cx="89696" cy="89696"/>
            </a:xfrm>
            <a:custGeom>
              <a:avLst/>
              <a:gdLst/>
              <a:ahLst/>
              <a:cxnLst/>
              <a:rect l="l" t="t" r="r" b="b"/>
              <a:pathLst>
                <a:path w="119595" h="119595" extrusionOk="0">
                  <a:moveTo>
                    <a:pt x="75752" y="0"/>
                  </a:moveTo>
                  <a:lnTo>
                    <a:pt x="54102" y="41948"/>
                  </a:lnTo>
                  <a:lnTo>
                    <a:pt x="12154" y="20288"/>
                  </a:lnTo>
                  <a:lnTo>
                    <a:pt x="0" y="43844"/>
                  </a:lnTo>
                  <a:lnTo>
                    <a:pt x="41938" y="65494"/>
                  </a:lnTo>
                  <a:lnTo>
                    <a:pt x="20288" y="107442"/>
                  </a:lnTo>
                  <a:lnTo>
                    <a:pt x="43834" y="119596"/>
                  </a:lnTo>
                  <a:lnTo>
                    <a:pt x="65494" y="77657"/>
                  </a:lnTo>
                  <a:lnTo>
                    <a:pt x="107432" y="99317"/>
                  </a:lnTo>
                  <a:lnTo>
                    <a:pt x="119596" y="75762"/>
                  </a:lnTo>
                  <a:lnTo>
                    <a:pt x="77648" y="54102"/>
                  </a:lnTo>
                  <a:lnTo>
                    <a:pt x="99308" y="1216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37"/>
            <p:cNvSpPr/>
            <p:nvPr/>
          </p:nvSpPr>
          <p:spPr>
            <a:xfrm rot="1639942">
              <a:off x="930436" y="1959701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37"/>
            <p:cNvSpPr/>
            <p:nvPr/>
          </p:nvSpPr>
          <p:spPr>
            <a:xfrm rot="1639942">
              <a:off x="888678" y="2040588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37"/>
            <p:cNvSpPr/>
            <p:nvPr/>
          </p:nvSpPr>
          <p:spPr>
            <a:xfrm rot="1639942">
              <a:off x="846912" y="2121478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0" name="Google Shape;850;p37"/>
          <p:cNvGrpSpPr/>
          <p:nvPr/>
        </p:nvGrpSpPr>
        <p:grpSpPr>
          <a:xfrm>
            <a:off x="8430786" y="4372763"/>
            <a:ext cx="727117" cy="770735"/>
            <a:chOff x="5137170" y="1563182"/>
            <a:chExt cx="584358" cy="619462"/>
          </a:xfrm>
        </p:grpSpPr>
        <p:sp>
          <p:nvSpPr>
            <p:cNvPr id="851" name="Google Shape;851;p37"/>
            <p:cNvSpPr/>
            <p:nvPr/>
          </p:nvSpPr>
          <p:spPr>
            <a:xfrm>
              <a:off x="5137170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811"/>
                  </a:moveTo>
                  <a:cubicBezTo>
                    <a:pt x="96911" y="73631"/>
                    <a:pt x="75956" y="94567"/>
                    <a:pt x="50175" y="94567"/>
                  </a:cubicBezTo>
                  <a:cubicBezTo>
                    <a:pt x="24330" y="94567"/>
                    <a:pt x="3439" y="73631"/>
                    <a:pt x="3439" y="47811"/>
                  </a:cubicBezTo>
                  <a:cubicBezTo>
                    <a:pt x="3439" y="21992"/>
                    <a:pt x="24330" y="1063"/>
                    <a:pt x="50175" y="1063"/>
                  </a:cubicBezTo>
                  <a:cubicBezTo>
                    <a:pt x="75956" y="1063"/>
                    <a:pt x="96911" y="21992"/>
                    <a:pt x="96911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37"/>
            <p:cNvSpPr/>
            <p:nvPr/>
          </p:nvSpPr>
          <p:spPr>
            <a:xfrm>
              <a:off x="5137170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936"/>
                  </a:moveTo>
                  <a:cubicBezTo>
                    <a:pt x="96911" y="73755"/>
                    <a:pt x="75956" y="94691"/>
                    <a:pt x="50175" y="94691"/>
                  </a:cubicBezTo>
                  <a:cubicBezTo>
                    <a:pt x="24330" y="94691"/>
                    <a:pt x="3439" y="73755"/>
                    <a:pt x="3439" y="47936"/>
                  </a:cubicBezTo>
                  <a:cubicBezTo>
                    <a:pt x="3439" y="22117"/>
                    <a:pt x="24330" y="1187"/>
                    <a:pt x="50175" y="1187"/>
                  </a:cubicBezTo>
                  <a:cubicBezTo>
                    <a:pt x="75956" y="1187"/>
                    <a:pt x="96911" y="22117"/>
                    <a:pt x="96911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37"/>
            <p:cNvSpPr/>
            <p:nvPr/>
          </p:nvSpPr>
          <p:spPr>
            <a:xfrm>
              <a:off x="5312477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811"/>
                  </a:moveTo>
                  <a:cubicBezTo>
                    <a:pt x="97028" y="73631"/>
                    <a:pt x="76137" y="94567"/>
                    <a:pt x="50292" y="94567"/>
                  </a:cubicBezTo>
                  <a:cubicBezTo>
                    <a:pt x="24447" y="94567"/>
                    <a:pt x="3556" y="73631"/>
                    <a:pt x="3556" y="47811"/>
                  </a:cubicBezTo>
                  <a:cubicBezTo>
                    <a:pt x="3556" y="21992"/>
                    <a:pt x="24447" y="1063"/>
                    <a:pt x="50292" y="1063"/>
                  </a:cubicBezTo>
                  <a:cubicBezTo>
                    <a:pt x="76137" y="1063"/>
                    <a:pt x="97028" y="21992"/>
                    <a:pt x="97028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37"/>
            <p:cNvSpPr/>
            <p:nvPr/>
          </p:nvSpPr>
          <p:spPr>
            <a:xfrm>
              <a:off x="5312477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936"/>
                  </a:moveTo>
                  <a:cubicBezTo>
                    <a:pt x="97028" y="73755"/>
                    <a:pt x="76137" y="94691"/>
                    <a:pt x="50292" y="94691"/>
                  </a:cubicBezTo>
                  <a:cubicBezTo>
                    <a:pt x="24447" y="94691"/>
                    <a:pt x="3556" y="73755"/>
                    <a:pt x="3556" y="47936"/>
                  </a:cubicBezTo>
                  <a:cubicBezTo>
                    <a:pt x="3556" y="22117"/>
                    <a:pt x="24447" y="1187"/>
                    <a:pt x="50292" y="1187"/>
                  </a:cubicBezTo>
                  <a:cubicBezTo>
                    <a:pt x="76137" y="1187"/>
                    <a:pt x="97028" y="22117"/>
                    <a:pt x="97028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37"/>
            <p:cNvSpPr/>
            <p:nvPr/>
          </p:nvSpPr>
          <p:spPr>
            <a:xfrm>
              <a:off x="5476117" y="1563182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811"/>
                  </a:moveTo>
                  <a:cubicBezTo>
                    <a:pt x="97137" y="73631"/>
                    <a:pt x="76182" y="94567"/>
                    <a:pt x="50400" y="94567"/>
                  </a:cubicBezTo>
                  <a:cubicBezTo>
                    <a:pt x="24556" y="94567"/>
                    <a:pt x="3664" y="73631"/>
                    <a:pt x="3664" y="47811"/>
                  </a:cubicBezTo>
                  <a:cubicBezTo>
                    <a:pt x="3664" y="21992"/>
                    <a:pt x="24556" y="1063"/>
                    <a:pt x="50400" y="1063"/>
                  </a:cubicBezTo>
                  <a:cubicBezTo>
                    <a:pt x="76182" y="1063"/>
                    <a:pt x="97137" y="21992"/>
                    <a:pt x="97137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37"/>
            <p:cNvSpPr/>
            <p:nvPr/>
          </p:nvSpPr>
          <p:spPr>
            <a:xfrm>
              <a:off x="5476117" y="1750191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936"/>
                  </a:moveTo>
                  <a:cubicBezTo>
                    <a:pt x="97137" y="73755"/>
                    <a:pt x="76182" y="94691"/>
                    <a:pt x="50400" y="94691"/>
                  </a:cubicBezTo>
                  <a:cubicBezTo>
                    <a:pt x="24556" y="94691"/>
                    <a:pt x="3664" y="73755"/>
                    <a:pt x="3664" y="47936"/>
                  </a:cubicBezTo>
                  <a:cubicBezTo>
                    <a:pt x="3664" y="22117"/>
                    <a:pt x="24556" y="1187"/>
                    <a:pt x="50400" y="1187"/>
                  </a:cubicBezTo>
                  <a:cubicBezTo>
                    <a:pt x="76182" y="1187"/>
                    <a:pt x="97137" y="22117"/>
                    <a:pt x="97137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37"/>
            <p:cNvSpPr/>
            <p:nvPr/>
          </p:nvSpPr>
          <p:spPr>
            <a:xfrm>
              <a:off x="5651425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811"/>
                  </a:moveTo>
                  <a:cubicBezTo>
                    <a:pt x="97253" y="73631"/>
                    <a:pt x="76361" y="94567"/>
                    <a:pt x="50517" y="94567"/>
                  </a:cubicBezTo>
                  <a:cubicBezTo>
                    <a:pt x="24736" y="94567"/>
                    <a:pt x="3781" y="73631"/>
                    <a:pt x="3781" y="47811"/>
                  </a:cubicBezTo>
                  <a:cubicBezTo>
                    <a:pt x="3781" y="21992"/>
                    <a:pt x="24736" y="1063"/>
                    <a:pt x="50517" y="1063"/>
                  </a:cubicBezTo>
                  <a:cubicBezTo>
                    <a:pt x="76361" y="1063"/>
                    <a:pt x="97253" y="21992"/>
                    <a:pt x="97253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37"/>
            <p:cNvSpPr/>
            <p:nvPr/>
          </p:nvSpPr>
          <p:spPr>
            <a:xfrm>
              <a:off x="5651425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936"/>
                  </a:moveTo>
                  <a:cubicBezTo>
                    <a:pt x="97253" y="73755"/>
                    <a:pt x="76361" y="94691"/>
                    <a:pt x="50517" y="94691"/>
                  </a:cubicBezTo>
                  <a:cubicBezTo>
                    <a:pt x="24736" y="94691"/>
                    <a:pt x="3781" y="73755"/>
                    <a:pt x="3781" y="47936"/>
                  </a:cubicBezTo>
                  <a:cubicBezTo>
                    <a:pt x="3781" y="22117"/>
                    <a:pt x="24736" y="1187"/>
                    <a:pt x="50517" y="1187"/>
                  </a:cubicBezTo>
                  <a:cubicBezTo>
                    <a:pt x="76361" y="1187"/>
                    <a:pt x="97253" y="22117"/>
                    <a:pt x="97253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37"/>
            <p:cNvSpPr/>
            <p:nvPr/>
          </p:nvSpPr>
          <p:spPr>
            <a:xfrm>
              <a:off x="5137170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059"/>
                  </a:moveTo>
                  <a:cubicBezTo>
                    <a:pt x="96911" y="73878"/>
                    <a:pt x="75956" y="94807"/>
                    <a:pt x="50175" y="94807"/>
                  </a:cubicBezTo>
                  <a:cubicBezTo>
                    <a:pt x="24330" y="94807"/>
                    <a:pt x="3439" y="73878"/>
                    <a:pt x="3439" y="48059"/>
                  </a:cubicBezTo>
                  <a:cubicBezTo>
                    <a:pt x="3439" y="22240"/>
                    <a:pt x="24330" y="1304"/>
                    <a:pt x="50175" y="1304"/>
                  </a:cubicBezTo>
                  <a:cubicBezTo>
                    <a:pt x="75956" y="1304"/>
                    <a:pt x="96911" y="22240"/>
                    <a:pt x="96911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37"/>
            <p:cNvSpPr/>
            <p:nvPr/>
          </p:nvSpPr>
          <p:spPr>
            <a:xfrm>
              <a:off x="5137170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183"/>
                  </a:moveTo>
                  <a:cubicBezTo>
                    <a:pt x="96911" y="74002"/>
                    <a:pt x="75956" y="94932"/>
                    <a:pt x="50175" y="94932"/>
                  </a:cubicBezTo>
                  <a:cubicBezTo>
                    <a:pt x="24330" y="94932"/>
                    <a:pt x="3439" y="74002"/>
                    <a:pt x="3439" y="48183"/>
                  </a:cubicBezTo>
                  <a:cubicBezTo>
                    <a:pt x="3439" y="22364"/>
                    <a:pt x="24330" y="1428"/>
                    <a:pt x="50175" y="1428"/>
                  </a:cubicBezTo>
                  <a:cubicBezTo>
                    <a:pt x="75956" y="1428"/>
                    <a:pt x="96911" y="22364"/>
                    <a:pt x="96911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37"/>
            <p:cNvSpPr/>
            <p:nvPr/>
          </p:nvSpPr>
          <p:spPr>
            <a:xfrm>
              <a:off x="5312477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059"/>
                  </a:moveTo>
                  <a:cubicBezTo>
                    <a:pt x="97028" y="73878"/>
                    <a:pt x="76137" y="94807"/>
                    <a:pt x="50292" y="94807"/>
                  </a:cubicBezTo>
                  <a:cubicBezTo>
                    <a:pt x="24447" y="94807"/>
                    <a:pt x="3556" y="73878"/>
                    <a:pt x="3556" y="48059"/>
                  </a:cubicBezTo>
                  <a:cubicBezTo>
                    <a:pt x="3556" y="22240"/>
                    <a:pt x="24447" y="1304"/>
                    <a:pt x="50292" y="1304"/>
                  </a:cubicBezTo>
                  <a:cubicBezTo>
                    <a:pt x="76137" y="1304"/>
                    <a:pt x="97028" y="22240"/>
                    <a:pt x="97028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37"/>
            <p:cNvSpPr/>
            <p:nvPr/>
          </p:nvSpPr>
          <p:spPr>
            <a:xfrm>
              <a:off x="5312477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183"/>
                  </a:moveTo>
                  <a:cubicBezTo>
                    <a:pt x="97028" y="74002"/>
                    <a:pt x="76137" y="94932"/>
                    <a:pt x="50292" y="94932"/>
                  </a:cubicBezTo>
                  <a:cubicBezTo>
                    <a:pt x="24447" y="94932"/>
                    <a:pt x="3556" y="74002"/>
                    <a:pt x="3556" y="48183"/>
                  </a:cubicBezTo>
                  <a:cubicBezTo>
                    <a:pt x="3556" y="22364"/>
                    <a:pt x="24447" y="1428"/>
                    <a:pt x="50292" y="1428"/>
                  </a:cubicBezTo>
                  <a:cubicBezTo>
                    <a:pt x="76137" y="1428"/>
                    <a:pt x="97028" y="22364"/>
                    <a:pt x="97028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37"/>
            <p:cNvSpPr/>
            <p:nvPr/>
          </p:nvSpPr>
          <p:spPr>
            <a:xfrm>
              <a:off x="5476117" y="1925509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059"/>
                  </a:moveTo>
                  <a:cubicBezTo>
                    <a:pt x="97137" y="73878"/>
                    <a:pt x="76182" y="94807"/>
                    <a:pt x="50400" y="94807"/>
                  </a:cubicBezTo>
                  <a:cubicBezTo>
                    <a:pt x="24556" y="94807"/>
                    <a:pt x="3664" y="73878"/>
                    <a:pt x="3664" y="48059"/>
                  </a:cubicBezTo>
                  <a:cubicBezTo>
                    <a:pt x="3664" y="22240"/>
                    <a:pt x="24556" y="1304"/>
                    <a:pt x="50400" y="1304"/>
                  </a:cubicBezTo>
                  <a:cubicBezTo>
                    <a:pt x="76182" y="1304"/>
                    <a:pt x="97137" y="22240"/>
                    <a:pt x="97137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37"/>
            <p:cNvSpPr/>
            <p:nvPr/>
          </p:nvSpPr>
          <p:spPr>
            <a:xfrm>
              <a:off x="5476117" y="2112518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183"/>
                  </a:moveTo>
                  <a:cubicBezTo>
                    <a:pt x="97137" y="74002"/>
                    <a:pt x="76182" y="94932"/>
                    <a:pt x="50400" y="94932"/>
                  </a:cubicBezTo>
                  <a:cubicBezTo>
                    <a:pt x="24556" y="94932"/>
                    <a:pt x="3664" y="74002"/>
                    <a:pt x="3664" y="48183"/>
                  </a:cubicBezTo>
                  <a:cubicBezTo>
                    <a:pt x="3664" y="22364"/>
                    <a:pt x="24556" y="1428"/>
                    <a:pt x="50400" y="1428"/>
                  </a:cubicBezTo>
                  <a:cubicBezTo>
                    <a:pt x="76182" y="1428"/>
                    <a:pt x="97137" y="22364"/>
                    <a:pt x="97137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37"/>
            <p:cNvSpPr/>
            <p:nvPr/>
          </p:nvSpPr>
          <p:spPr>
            <a:xfrm>
              <a:off x="5651425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059"/>
                  </a:moveTo>
                  <a:cubicBezTo>
                    <a:pt x="97253" y="73878"/>
                    <a:pt x="76361" y="94807"/>
                    <a:pt x="50517" y="94807"/>
                  </a:cubicBezTo>
                  <a:cubicBezTo>
                    <a:pt x="24736" y="94807"/>
                    <a:pt x="3781" y="73878"/>
                    <a:pt x="3781" y="48059"/>
                  </a:cubicBezTo>
                  <a:cubicBezTo>
                    <a:pt x="3781" y="22240"/>
                    <a:pt x="24736" y="1304"/>
                    <a:pt x="50517" y="1304"/>
                  </a:cubicBezTo>
                  <a:cubicBezTo>
                    <a:pt x="76361" y="1304"/>
                    <a:pt x="97253" y="22240"/>
                    <a:pt x="97253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37"/>
            <p:cNvSpPr/>
            <p:nvPr/>
          </p:nvSpPr>
          <p:spPr>
            <a:xfrm>
              <a:off x="5651425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183"/>
                  </a:moveTo>
                  <a:cubicBezTo>
                    <a:pt x="97253" y="74002"/>
                    <a:pt x="76361" y="94932"/>
                    <a:pt x="50517" y="94932"/>
                  </a:cubicBezTo>
                  <a:cubicBezTo>
                    <a:pt x="24736" y="94932"/>
                    <a:pt x="3781" y="74002"/>
                    <a:pt x="3781" y="48183"/>
                  </a:cubicBezTo>
                  <a:cubicBezTo>
                    <a:pt x="3781" y="22364"/>
                    <a:pt x="24736" y="1428"/>
                    <a:pt x="50517" y="1428"/>
                  </a:cubicBezTo>
                  <a:cubicBezTo>
                    <a:pt x="76361" y="1428"/>
                    <a:pt x="97253" y="22364"/>
                    <a:pt x="97253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863E9F69-2988-907A-8032-7CC0D712FA69}"/>
              </a:ext>
            </a:extLst>
          </p:cNvPr>
          <p:cNvSpPr>
            <a:spLocks noGrp="1" noChangeArrowheads="1"/>
          </p:cNvSpPr>
          <p:nvPr>
            <p:ph type="subTitle" idx="2"/>
          </p:nvPr>
        </p:nvSpPr>
        <p:spPr bwMode="auto">
          <a:xfrm>
            <a:off x="1690561" y="1306707"/>
            <a:ext cx="6354670" cy="374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19025" rIns="0" bIns="119025" numCol="1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</a:rPr>
              <a:t>În situația în care există suspiciuni că medicamentele administrate succesiv nu sunt compatibile, cei 20 ml de ser fiziologic vor fi înlocuiți obligatoriu cu soluție perfuzabilă 50-100 ml.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</a:rPr>
              <a:t>Dacă camera implantabilă nu este utilizată, se face un “verrou” cu ser fiziologic sub presiune pozitivă, urmată de heparinizare: minimum în a 3-a zi după montare sau lunar, până la scoatere.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</a:rPr>
              <a:t>Utilizarea accesoriilor (robinet sau care-site) este permisă doar în cazul a două perfuzii în Y (limitarea riscului infecțios) și vor fi schimbate zilnic.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</a:rPr>
              <a:t>Acul se va schimba la 7-10 zile.</a:t>
            </a:r>
          </a:p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latin typeface="Open Sans"/>
                <a:ea typeface="Open Sans"/>
                <a:cs typeface="Open Sans"/>
              </a:rPr>
              <a:t>Pansamentul din poliuretan se va schimba la 3-4 zile sau zilnic/la nevoie dacă există o secreție locală sau dacă nu este etanș.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RO" altLang="en-RO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RO" altLang="en-RO" sz="1050" dirty="0">
              <a:latin typeface="Open Sans"/>
              <a:ea typeface="Open Sans"/>
              <a:cs typeface="Open Sans"/>
              <a:sym typeface="Raleway Black"/>
            </a:endParaRPr>
          </a:p>
          <a:p>
            <a:pPr marL="171450" lvl="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RO" altLang="en-RO" sz="1050" dirty="0">
              <a:latin typeface="Open Sans"/>
              <a:ea typeface="Open Sans"/>
              <a:cs typeface="Open Sans"/>
              <a:sym typeface="Raleway Black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2A390AE8-5916-779E-634F-30F360319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6">
            <a:extLst>
              <a:ext uri="{FF2B5EF4-FFF2-40B4-BE49-F238E27FC236}">
                <a16:creationId xmlns:a16="http://schemas.microsoft.com/office/drawing/2014/main" id="{F00EFDF0-BB26-4926-A2DB-E891D9A9856C}"/>
              </a:ext>
            </a:extLst>
          </p:cNvPr>
          <p:cNvSpPr/>
          <p:nvPr/>
        </p:nvSpPr>
        <p:spPr>
          <a:xfrm rot="10800000">
            <a:off x="-1783785" y="-4015214"/>
            <a:ext cx="4601823" cy="4595015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36">
            <a:extLst>
              <a:ext uri="{FF2B5EF4-FFF2-40B4-BE49-F238E27FC236}">
                <a16:creationId xmlns:a16="http://schemas.microsoft.com/office/drawing/2014/main" id="{FED98C94-96C6-F4AF-F3FF-7A7303C94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Întreținerea permeabilității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1" name="Google Shape;771;p36">
            <a:extLst>
              <a:ext uri="{FF2B5EF4-FFF2-40B4-BE49-F238E27FC236}">
                <a16:creationId xmlns:a16="http://schemas.microsoft.com/office/drawing/2014/main" id="{4C4AACD1-1A4B-F6E2-B1E8-8A947976FA8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20000" y="1282400"/>
            <a:ext cx="6719487" cy="21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sz="1400" dirty="0"/>
              <a:t>2 ml de Heparină 5.000 UI/ml (reprezentând 10.000 UI în 100 ml ser fiziologic, 100 UI/ml), 5 ml lunar sau o dată la 6 săptămâni când camera nu este utilizată, după injectarea mediilor de contrast - ser fiziologic 10-20 ml, urmat de heparină 3-5 ml.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sz="1400" dirty="0"/>
              <a:t>În situațiile în care nu mai este retur venos, prin aplicarea măsurilor specifice uzuale, în locul diluției de heparină se pot utiliza 3-5 ml de produs de heparină cu urokinază (ex. TAUROLOCK UROKINAZA), la recomandarea medicului.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sz="1400" dirty="0"/>
              <a:t>Pentru heparinizarea la 6 săptămâni se poate utiliza și un produs de heparină combinat cu substanțe antimicrobiene cu rol de reducere a riscului de infecție, la recomandarea medicului (ex. Taurolock hepa-100). </a:t>
            </a:r>
            <a:endParaRPr lang="ro-RO" sz="14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B2C46EE-E627-FBF4-8D53-6671C2C3E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824" y="579801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023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>
          <a:extLst>
            <a:ext uri="{FF2B5EF4-FFF2-40B4-BE49-F238E27FC236}">
              <a16:creationId xmlns:a16="http://schemas.microsoft.com/office/drawing/2014/main" id="{2F9273BE-3AD6-B171-AB90-9529134C2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6">
            <a:extLst>
              <a:ext uri="{FF2B5EF4-FFF2-40B4-BE49-F238E27FC236}">
                <a16:creationId xmlns:a16="http://schemas.microsoft.com/office/drawing/2014/main" id="{FC3D40D1-85E1-64ED-7ECB-4DB2C50B4EFF}"/>
              </a:ext>
            </a:extLst>
          </p:cNvPr>
          <p:cNvSpPr/>
          <p:nvPr/>
        </p:nvSpPr>
        <p:spPr>
          <a:xfrm rot="10800000">
            <a:off x="-1783785" y="-4015214"/>
            <a:ext cx="4601823" cy="4595015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36">
            <a:extLst>
              <a:ext uri="{FF2B5EF4-FFF2-40B4-BE49-F238E27FC236}">
                <a16:creationId xmlns:a16="http://schemas.microsoft.com/office/drawing/2014/main" id="{011A52CB-D0B6-F58C-47C0-4AD72964A3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Îndepărtarea acului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1" name="Google Shape;771;p36">
            <a:extLst>
              <a:ext uri="{FF2B5EF4-FFF2-40B4-BE49-F238E27FC236}">
                <a16:creationId xmlns:a16="http://schemas.microsoft.com/office/drawing/2014/main" id="{8FF102A0-69E9-1F49-6718-6362E4E6458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20000" y="1282400"/>
            <a:ext cx="7083472" cy="21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sz="1400" dirty="0"/>
              <a:t>Se face cu presiune pozitivă.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sz="1400" dirty="0"/>
              <a:t>Injectarea de ser fiziologic heparinizat (clorură de sodiu 0,9%) se face cu seringă de 20 ml.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sz="1400" dirty="0"/>
              <a:t>Serul heparinizat poate fi înlocuit cu un produs pe bază de heparină și substanțe antimicrobiene.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sz="1400" dirty="0"/>
              <a:t>Procedați la extragerea acului continuând să se injecteze restul de ser fiziologic pentru a menține presiunea pozitivă.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sz="1400" dirty="0"/>
              <a:t>Se aplică compresiune la locul puncționării timp de 1 minut.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</a:pPr>
            <a:r>
              <a:rPr lang="en-RO" altLang="en-RO" sz="1400" dirty="0"/>
              <a:t>Se face antisepsie cutanată și se aplică pansament protector timp de cel puțin 2 ore.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9074EEF-8B05-717D-45CC-2522483AD9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824" y="579801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942432-88AD-27CE-F553-BF7B1B719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76999"/>
            <a:ext cx="65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87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54"/>
          <p:cNvSpPr txBox="1">
            <a:spLocks noGrp="1"/>
          </p:cNvSpPr>
          <p:nvPr>
            <p:ph type="title"/>
          </p:nvPr>
        </p:nvSpPr>
        <p:spPr>
          <a:xfrm>
            <a:off x="795500" y="7590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Complicații</a:t>
            </a:r>
            <a:r>
              <a:rPr lang="en" dirty="0"/>
              <a:t> ale </a:t>
            </a:r>
            <a:r>
              <a:rPr lang="en" dirty="0" err="1"/>
              <a:t>camerei</a:t>
            </a:r>
            <a:r>
              <a:rPr lang="en" dirty="0"/>
              <a:t> </a:t>
            </a:r>
            <a:r>
              <a:rPr lang="en" dirty="0" err="1"/>
              <a:t>implantabile</a:t>
            </a:r>
            <a:endParaRPr dirty="0"/>
          </a:p>
        </p:txBody>
      </p:sp>
      <p:graphicFrame>
        <p:nvGraphicFramePr>
          <p:cNvPr id="1423" name="Google Shape;1423;p54"/>
          <p:cNvGraphicFramePr/>
          <p:nvPr/>
        </p:nvGraphicFramePr>
        <p:xfrm>
          <a:off x="427838" y="742064"/>
          <a:ext cx="8556770" cy="4079310"/>
        </p:xfrm>
        <a:graphic>
          <a:graphicData uri="http://schemas.openxmlformats.org/drawingml/2006/table">
            <a:tbl>
              <a:tblPr>
                <a:noFill/>
                <a:tableStyleId>{54F56754-72C4-4AC0-8269-72E1B218472C}</a:tableStyleId>
              </a:tblPr>
              <a:tblGrid>
                <a:gridCol w="1820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2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4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7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err="1">
                          <a:solidFill>
                            <a:schemeClr val="accent6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Problemă</a:t>
                      </a:r>
                      <a:endParaRPr dirty="0">
                        <a:solidFill>
                          <a:schemeClr val="accent6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err="1">
                          <a:solidFill>
                            <a:schemeClr val="accent6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Cauză</a:t>
                      </a:r>
                      <a:endParaRPr dirty="0">
                        <a:solidFill>
                          <a:schemeClr val="accent6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dirty="0" err="1">
                          <a:solidFill>
                            <a:schemeClr val="accent6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Atitudine</a:t>
                      </a:r>
                      <a:endParaRPr dirty="0">
                        <a:solidFill>
                          <a:schemeClr val="accent6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239"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Dificultate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de a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repera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camera</a:t>
                      </a: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Morfologie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,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implantare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profunda</a:t>
                      </a: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Hiperextensia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umarului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,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folosirea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acelor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de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lungime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adaptata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, la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nevoie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</a:t>
                      </a:r>
                      <a:r>
                        <a:rPr lang="en-US" sz="800" b="0" i="0" u="none" strike="noStrike" cap="none" dirty="0" err="1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ecran</a:t>
                      </a:r>
                      <a:r>
                        <a:rPr lang="en-US" sz="800" b="0" i="0" u="none" strike="noStrike" cap="none" dirty="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Arial"/>
                        </a:rPr>
                        <a:t> RX</a:t>
                      </a: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059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Hematom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peri-camera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Frecvent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in postop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Trombopenie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Nu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punctionati-risc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de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infectie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Avertizati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medicul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pentru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a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evalua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statusul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local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Daca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este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in camera-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extragere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pansament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compresiv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Iritatia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pielii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Hipersesibilitate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la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produsele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de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dezinfectie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sau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la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pansament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(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adeziv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)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Nu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folositi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camera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De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elucidat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cauza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Ulcer local/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escara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 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prea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scurt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(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pierderi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 para)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Punctionare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in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acelasi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loc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sau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ac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lasat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prea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mult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timp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Nu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folositi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camera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Incercati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deplasati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usor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camera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punctionati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pielea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in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tesut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sanatos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Semne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celsiene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Infectie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de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Ruptura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cateterului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Nu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folositi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Medicul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evalueze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statusul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local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Dehiscenta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cicatricii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Suprimarea prematura a firelor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Punctionarea prin cicatrice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Camera implantata &lt; 3 cm de la cicatrice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Probleme infectioase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Nu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folositi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timpul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II, se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poate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culisa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se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poate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punctiona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la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distanta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de cicatrice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Imposibilitatea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punctionarii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, “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aluneca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pe o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suprafata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dura”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Punctia este excentrica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Camera este torsionata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Sub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ecran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RX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Rezistenta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in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momentul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injectarii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retur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venos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dificil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sau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absent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Pensa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costo-claviculara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(PCC)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este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in décor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este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excentric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Membrana nu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este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complet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traversata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este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rupt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sau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camera sunt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obstruate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Camera la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vedere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“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floare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de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piele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”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8701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670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1">
          <a:extLst>
            <a:ext uri="{FF2B5EF4-FFF2-40B4-BE49-F238E27FC236}">
              <a16:creationId xmlns:a16="http://schemas.microsoft.com/office/drawing/2014/main" id="{C3AA59B2-C9D3-1A6B-DDE1-1F211D86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54">
            <a:extLst>
              <a:ext uri="{FF2B5EF4-FFF2-40B4-BE49-F238E27FC236}">
                <a16:creationId xmlns:a16="http://schemas.microsoft.com/office/drawing/2014/main" id="{45AD024E-CDE0-A437-35AD-57D6C80858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5500" y="75909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Complicații</a:t>
            </a:r>
            <a:r>
              <a:rPr lang="en" dirty="0"/>
              <a:t> ale </a:t>
            </a:r>
            <a:r>
              <a:rPr lang="en" dirty="0" err="1"/>
              <a:t>camerei</a:t>
            </a:r>
            <a:r>
              <a:rPr lang="en" dirty="0"/>
              <a:t> </a:t>
            </a:r>
            <a:r>
              <a:rPr lang="en" dirty="0" err="1"/>
              <a:t>implantabile</a:t>
            </a:r>
            <a:endParaRPr dirty="0"/>
          </a:p>
        </p:txBody>
      </p:sp>
      <p:graphicFrame>
        <p:nvGraphicFramePr>
          <p:cNvPr id="1423" name="Google Shape;1423;p54">
            <a:extLst>
              <a:ext uri="{FF2B5EF4-FFF2-40B4-BE49-F238E27FC236}">
                <a16:creationId xmlns:a16="http://schemas.microsoft.com/office/drawing/2014/main" id="{3D46798F-BB37-ED93-BA8A-DA04A3FF5C5F}"/>
              </a:ext>
            </a:extLst>
          </p:cNvPr>
          <p:cNvGraphicFramePr/>
          <p:nvPr/>
        </p:nvGraphicFramePr>
        <p:xfrm>
          <a:off x="427838" y="742064"/>
          <a:ext cx="8556770" cy="2698725"/>
        </p:xfrm>
        <a:graphic>
          <a:graphicData uri="http://schemas.openxmlformats.org/drawingml/2006/table">
            <a:tbl>
              <a:tblPr>
                <a:noFill/>
                <a:tableStyleId>{54F56754-72C4-4AC0-8269-72E1B218472C}</a:tableStyleId>
              </a:tblPr>
              <a:tblGrid>
                <a:gridCol w="18204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2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4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7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err="1">
                          <a:solidFill>
                            <a:schemeClr val="accent6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Problemă</a:t>
                      </a:r>
                      <a:endParaRPr dirty="0">
                        <a:solidFill>
                          <a:schemeClr val="accent6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 err="1">
                          <a:solidFill>
                            <a:schemeClr val="accent6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Cauză</a:t>
                      </a:r>
                      <a:endParaRPr dirty="0">
                        <a:solidFill>
                          <a:schemeClr val="accent6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dirty="0" err="1">
                          <a:solidFill>
                            <a:schemeClr val="accent6"/>
                          </a:solidFill>
                          <a:latin typeface="Raleway Black"/>
                          <a:ea typeface="Raleway Black"/>
                          <a:cs typeface="Raleway Black"/>
                          <a:sym typeface="Raleway Black"/>
                        </a:rPr>
                        <a:t>Atitudine</a:t>
                      </a:r>
                      <a:endParaRPr dirty="0">
                        <a:solidFill>
                          <a:schemeClr val="accent6"/>
                        </a:solidFill>
                        <a:latin typeface="Raleway Black"/>
                        <a:ea typeface="Raleway Black"/>
                        <a:cs typeface="Raleway Black"/>
                        <a:sym typeface="Raleway Black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Celulita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locala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Acul e para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Cateterul e rupt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URGENTA MEDICALA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Opreste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perfuzia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anunta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medicul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5160908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Injectare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posibila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fara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rezistenta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dar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retur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venos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absent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Extremitatea distala a cateterului este in contact cu peretele VCI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Cateterul e rupt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Exista un trombus ce face clapeta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Pastreaza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in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pozitie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,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intoarce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-l cu 180 de grade,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spala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sistemul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cu SF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Opacifiere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sub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ecran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097699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Durere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loco-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regionala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Acul nu e in pozitie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Cateterul are o fistula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Cateterul s-a deconectat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Repozitioneaza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,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daca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durerea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persisita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,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opacifiere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Rx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507428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Frison,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sindrom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febril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Suspiciune de infectie</a:t>
                      </a:r>
                      <a:endParaRPr lang="en-US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Avertizeaza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medicul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Prelevare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de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hemoculturi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de pe PAC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si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din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periferie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72815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Edem al MI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TVP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Compresie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tumorala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mediastinala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Nu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punctiona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Bilant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angio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162251"/>
                  </a:ext>
                </a:extLst>
              </a:tr>
              <a:tr h="35677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Durere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toracica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profunda  in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momentul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injectarii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Perforare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de vas mare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Fisura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de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cateter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cu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extravazare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URGENTA MEDICALA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Avertizeaza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medicul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,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lasa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acul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in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pozitie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,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bilant</a:t>
                      </a:r>
                      <a:r>
                        <a:rPr lang="en-US" sz="8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 </a:t>
                      </a:r>
                      <a:r>
                        <a:rPr lang="en-US" sz="8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Aptos"/>
                        </a:rPr>
                        <a:t>angio</a:t>
                      </a:r>
                      <a:endParaRPr lang="en-US" sz="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516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931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>
          <a:extLst>
            <a:ext uri="{FF2B5EF4-FFF2-40B4-BE49-F238E27FC236}">
              <a16:creationId xmlns:a16="http://schemas.microsoft.com/office/drawing/2014/main" id="{CC9521B8-2CB9-8C97-0890-8FEDA7C38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8">
            <a:extLst>
              <a:ext uri="{FF2B5EF4-FFF2-40B4-BE49-F238E27FC236}">
                <a16:creationId xmlns:a16="http://schemas.microsoft.com/office/drawing/2014/main" id="{F0508D6A-36EB-CC48-9B66-C086C7356D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7838" y="19476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Extravazarea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2" name="Google Shape;872;p38">
            <a:extLst>
              <a:ext uri="{FF2B5EF4-FFF2-40B4-BE49-F238E27FC236}">
                <a16:creationId xmlns:a16="http://schemas.microsoft.com/office/drawing/2014/main" id="{5074947C-F196-BD8E-D138-7A8BD26DE97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94175" y="2571750"/>
            <a:ext cx="8058240" cy="13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eaLnBrk="0" fontAlgn="base" hangingPunct="0"/>
            <a:endParaRPr lang="en-RO" altLang="en-RO" sz="1100" dirty="0"/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Implantarea greșită a acului: cea mai frecventă cauză.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Administrarea citostaticelor pe timpul nopții – pacientul, în somn, exercită o presiune asupra acului și îi schimbă poziția.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Utilizarea unui ac neadecvat (cu bizou normal sau fără unghiul de 90°).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Utilizarea unui ac Huber de diametru prea mare, care poate provoca fistulizarea septului camerei.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Prezența trombilor care duc la formarea unui manșon în jurul cateterului și care poate duce la fracturarea cateterului.</a:t>
            </a:r>
          </a:p>
          <a:p>
            <a:pPr marL="171450" lvl="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Camera implantabilă montată cu ani în urmă și puncționată de foarte multe ori.- Implantarea greșită a acului — cea mai frecventă cauză.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RO" altLang="en-RO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75" name="Google Shape;875;p38">
            <a:extLst>
              <a:ext uri="{FF2B5EF4-FFF2-40B4-BE49-F238E27FC236}">
                <a16:creationId xmlns:a16="http://schemas.microsoft.com/office/drawing/2014/main" id="{8011FB0A-3E86-5925-DDB0-A8002157691A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794175" y="2224821"/>
            <a:ext cx="2443800" cy="46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Cauze</a:t>
            </a:r>
            <a:endParaRPr dirty="0"/>
          </a:p>
        </p:txBody>
      </p:sp>
      <p:sp>
        <p:nvSpPr>
          <p:cNvPr id="2" name="Google Shape;872;p38">
            <a:extLst>
              <a:ext uri="{FF2B5EF4-FFF2-40B4-BE49-F238E27FC236}">
                <a16:creationId xmlns:a16="http://schemas.microsoft.com/office/drawing/2014/main" id="{A03BC101-8138-45D1-0FA3-4E21EBD68882}"/>
              </a:ext>
            </a:extLst>
          </p:cNvPr>
          <p:cNvSpPr txBox="1">
            <a:spLocks/>
          </p:cNvSpPr>
          <p:nvPr/>
        </p:nvSpPr>
        <p:spPr>
          <a:xfrm>
            <a:off x="794175" y="879442"/>
            <a:ext cx="7445050" cy="1115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Extravazarea este perfuzarea accidentală, extravasculară a unei substanțe medicamentoase agresive pentru țesutul cutanat și subcutanat.</a:t>
            </a: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Consecințele sunt dramatice în cazul extravazării substanțelor necrozante, necroza cutanată fiind deosebit de gravă datorită complicațiilor și caracterului invalidant.</a:t>
            </a: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Extravazarea este considerată o urgență și necesită măsuri rapide pentru reducerea complicațiilor.</a:t>
            </a: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RO" altLang="en-RO" sz="1100" dirty="0"/>
              <a:t>Gravitatea fenomenelor post-extravazare depinde de tipul citostaticului administrat, cantitatea și concentrația citostaticului extravazat.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endParaRPr lang="en-RO" altLang="en-RO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6CA07A0-6405-2645-3211-F7A42EF69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5F9315A-4BCF-1C6C-E74A-13DF77CD8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11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>
          <a:extLst>
            <a:ext uri="{FF2B5EF4-FFF2-40B4-BE49-F238E27FC236}">
              <a16:creationId xmlns:a16="http://schemas.microsoft.com/office/drawing/2014/main" id="{28D7C773-2914-C0C2-445D-5F2F2B5B7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8">
            <a:extLst>
              <a:ext uri="{FF2B5EF4-FFF2-40B4-BE49-F238E27FC236}">
                <a16:creationId xmlns:a16="http://schemas.microsoft.com/office/drawing/2014/main" id="{FAD244DC-8F5A-BA91-EDF5-89881CCCB0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7838" y="194768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Extravazarea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BFC803E-B90A-1D3B-B6A0-4B8E3674E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Google Shape;872;p38">
            <a:extLst>
              <a:ext uri="{FF2B5EF4-FFF2-40B4-BE49-F238E27FC236}">
                <a16:creationId xmlns:a16="http://schemas.microsoft.com/office/drawing/2014/main" id="{EF1FA565-C631-C1F2-6730-C4B9DC0D512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23050" y="1081275"/>
            <a:ext cx="8058240" cy="13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>
                <a:sym typeface="Arial"/>
              </a:rPr>
              <a:t>Arsur</a:t>
            </a:r>
            <a:r>
              <a:rPr lang="ro-RO" sz="1000" dirty="0">
                <a:sym typeface="Arial"/>
              </a:rPr>
              <a:t>ă</a:t>
            </a: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>
                <a:sym typeface="Arial"/>
              </a:rPr>
              <a:t>Furnicături</a:t>
            </a:r>
            <a:endParaRPr lang="ro-RO" sz="1000" dirty="0">
              <a:sym typeface="Arial"/>
            </a:endParaRP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>
                <a:sym typeface="Arial"/>
              </a:rPr>
              <a:t>Durere</a:t>
            </a:r>
            <a:endParaRPr lang="ro-RO" sz="1000" dirty="0">
              <a:sym typeface="Arial"/>
            </a:endParaRP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>
                <a:sym typeface="Arial"/>
              </a:rPr>
              <a:t>Roșeață</a:t>
            </a:r>
            <a:endParaRPr lang="ro-RO" sz="1000" dirty="0">
              <a:sym typeface="Arial"/>
            </a:endParaRP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>
                <a:sym typeface="Arial"/>
              </a:rPr>
              <a:t>Edem la </a:t>
            </a:r>
            <a:r>
              <a:rPr lang="en-US" sz="1000" dirty="0" err="1">
                <a:sym typeface="Arial"/>
              </a:rPr>
              <a:t>locul</a:t>
            </a:r>
            <a:r>
              <a:rPr lang="en-US" sz="1000" dirty="0">
                <a:sym typeface="Arial"/>
              </a:rPr>
              <a:t> de </a:t>
            </a:r>
            <a:r>
              <a:rPr lang="en-US" sz="1000" dirty="0" err="1">
                <a:sym typeface="Arial"/>
              </a:rPr>
              <a:t>injectare</a:t>
            </a:r>
            <a:r>
              <a:rPr lang="en-US" sz="1000" dirty="0">
                <a:sym typeface="Arial"/>
              </a:rPr>
              <a:t> </a:t>
            </a:r>
            <a:r>
              <a:rPr lang="en-US" sz="1000" dirty="0" err="1">
                <a:sym typeface="Arial"/>
              </a:rPr>
              <a:t>și</a:t>
            </a:r>
            <a:r>
              <a:rPr lang="en-US" sz="1000" dirty="0">
                <a:sym typeface="Arial"/>
              </a:rPr>
              <a:t> la </a:t>
            </a:r>
            <a:r>
              <a:rPr lang="en-US" sz="1000" dirty="0" err="1">
                <a:sym typeface="Arial"/>
              </a:rPr>
              <a:t>nivelul</a:t>
            </a:r>
            <a:r>
              <a:rPr lang="en-US" sz="1000" dirty="0">
                <a:sym typeface="Arial"/>
              </a:rPr>
              <a:t> </a:t>
            </a:r>
            <a:r>
              <a:rPr lang="en-US" sz="1000" dirty="0" err="1">
                <a:sym typeface="Arial"/>
              </a:rPr>
              <a:t>zonelor</a:t>
            </a:r>
            <a:r>
              <a:rPr lang="en-US" sz="1000" dirty="0">
                <a:sym typeface="Arial"/>
              </a:rPr>
              <a:t> </a:t>
            </a:r>
            <a:r>
              <a:rPr lang="en-US" sz="1000" dirty="0" err="1">
                <a:sym typeface="Arial"/>
              </a:rPr>
              <a:t>adiacente</a:t>
            </a:r>
            <a:endParaRPr lang="ro-RO" sz="1000" dirty="0">
              <a:sym typeface="Arial"/>
            </a:endParaRP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>
                <a:sym typeface="Arial"/>
              </a:rPr>
              <a:t>Ulcerațiile</a:t>
            </a:r>
            <a:r>
              <a:rPr lang="en-US" sz="1000" dirty="0">
                <a:sym typeface="Arial"/>
              </a:rPr>
              <a:t> se </a:t>
            </a:r>
            <a:r>
              <a:rPr lang="en-US" sz="1000" dirty="0" err="1">
                <a:sym typeface="Arial"/>
              </a:rPr>
              <a:t>dezvoltă</a:t>
            </a:r>
            <a:r>
              <a:rPr lang="en-US" sz="1000" dirty="0">
                <a:sym typeface="Arial"/>
              </a:rPr>
              <a:t> </a:t>
            </a:r>
            <a:r>
              <a:rPr lang="en-US" sz="1000" dirty="0" err="1">
                <a:sym typeface="Arial"/>
              </a:rPr>
              <a:t>insidios</a:t>
            </a:r>
            <a:r>
              <a:rPr lang="en-US" sz="1000" dirty="0">
                <a:sym typeface="Arial"/>
              </a:rPr>
              <a:t> la 48-96 ore de la </a:t>
            </a:r>
            <a:r>
              <a:rPr lang="en-US" sz="1000" dirty="0" err="1">
                <a:sym typeface="Arial"/>
              </a:rPr>
              <a:t>extravazare</a:t>
            </a:r>
            <a:endParaRPr lang="ro-RO" sz="1000" dirty="0">
              <a:sym typeface="Arial"/>
            </a:endParaRPr>
          </a:p>
        </p:txBody>
      </p:sp>
      <p:sp>
        <p:nvSpPr>
          <p:cNvPr id="18" name="Google Shape;875;p38">
            <a:extLst>
              <a:ext uri="{FF2B5EF4-FFF2-40B4-BE49-F238E27FC236}">
                <a16:creationId xmlns:a16="http://schemas.microsoft.com/office/drawing/2014/main" id="{A388B0D6-CF03-8FCB-5C21-6A51C9487B2C}"/>
              </a:ext>
            </a:extLst>
          </p:cNvPr>
          <p:cNvSpPr txBox="1">
            <a:spLocks/>
          </p:cNvSpPr>
          <p:nvPr/>
        </p:nvSpPr>
        <p:spPr>
          <a:xfrm>
            <a:off x="823050" y="767468"/>
            <a:ext cx="24438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0" i="0" u="none" strike="noStrike" cap="none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/>
            <a:r>
              <a:rPr lang="en-US" dirty="0" err="1"/>
              <a:t>Semne</a:t>
            </a:r>
            <a:r>
              <a:rPr lang="en-US" dirty="0"/>
              <a:t> </a:t>
            </a:r>
            <a:r>
              <a:rPr lang="en-US" dirty="0" err="1"/>
              <a:t>clinice</a:t>
            </a:r>
            <a:endParaRPr lang="en-US" dirty="0"/>
          </a:p>
        </p:txBody>
      </p:sp>
      <p:sp>
        <p:nvSpPr>
          <p:cNvPr id="19" name="Google Shape;872;p38">
            <a:extLst>
              <a:ext uri="{FF2B5EF4-FFF2-40B4-BE49-F238E27FC236}">
                <a16:creationId xmlns:a16="http://schemas.microsoft.com/office/drawing/2014/main" id="{7C9DE4F9-81C4-2075-FEF8-646271DDFAAF}"/>
              </a:ext>
            </a:extLst>
          </p:cNvPr>
          <p:cNvSpPr txBox="1">
            <a:spLocks/>
          </p:cNvSpPr>
          <p:nvPr/>
        </p:nvSpPr>
        <p:spPr>
          <a:xfrm>
            <a:off x="823050" y="2540932"/>
            <a:ext cx="8058240" cy="13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None/>
              <a:defRPr sz="12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71450" indent="-171450" defTabSz="91440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/>
              <a:t>Intreruperea</a:t>
            </a:r>
            <a:r>
              <a:rPr lang="en-US" sz="1000" dirty="0"/>
              <a:t> </a:t>
            </a:r>
            <a:r>
              <a:rPr lang="en-US" sz="1000" dirty="0" err="1"/>
              <a:t>imediată</a:t>
            </a:r>
            <a:r>
              <a:rPr lang="en-US" sz="1000" dirty="0"/>
              <a:t> a </a:t>
            </a:r>
            <a:r>
              <a:rPr lang="en-US" sz="1000" dirty="0" err="1"/>
              <a:t>perfuziei</a:t>
            </a:r>
            <a:endParaRPr lang="ro-RO" sz="1000" dirty="0"/>
          </a:p>
          <a:p>
            <a:pPr marL="171450" indent="-171450" defTabSz="91440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/>
              <a:t>Se </a:t>
            </a:r>
            <a:r>
              <a:rPr lang="en-US" sz="1000" dirty="0" err="1"/>
              <a:t>anunță</a:t>
            </a:r>
            <a:r>
              <a:rPr lang="en-US" sz="1000" dirty="0"/>
              <a:t> </a:t>
            </a:r>
            <a:r>
              <a:rPr lang="en-US" sz="1000" dirty="0" err="1"/>
              <a:t>imediat</a:t>
            </a:r>
            <a:r>
              <a:rPr lang="en-US" sz="1000" dirty="0"/>
              <a:t> </a:t>
            </a:r>
            <a:r>
              <a:rPr lang="en-US" sz="1000" dirty="0" err="1"/>
              <a:t>medicul</a:t>
            </a:r>
            <a:endParaRPr lang="ro-RO" sz="1000" dirty="0"/>
          </a:p>
          <a:p>
            <a:pPr marL="171450" indent="-171450" defTabSz="91440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/>
              <a:t>Se </a:t>
            </a:r>
            <a:r>
              <a:rPr lang="en-US" sz="1000" dirty="0" err="1"/>
              <a:t>aspiră</a:t>
            </a:r>
            <a:r>
              <a:rPr lang="en-US" sz="1000" dirty="0"/>
              <a:t> </a:t>
            </a:r>
            <a:r>
              <a:rPr lang="en-US" sz="1000" dirty="0" err="1"/>
              <a:t>cât</a:t>
            </a:r>
            <a:r>
              <a:rPr lang="en-US" sz="1000" dirty="0"/>
              <a:t> de </a:t>
            </a:r>
            <a:r>
              <a:rPr lang="en-US" sz="1000" dirty="0" err="1"/>
              <a:t>mult</a:t>
            </a:r>
            <a:r>
              <a:rPr lang="en-US" sz="1000" dirty="0"/>
              <a:t> se </a:t>
            </a:r>
            <a:r>
              <a:rPr lang="en-US" sz="1000" dirty="0" err="1"/>
              <a:t>poate</a:t>
            </a:r>
            <a:r>
              <a:rPr lang="en-US" sz="1000" dirty="0"/>
              <a:t> din </a:t>
            </a:r>
            <a:r>
              <a:rPr lang="en-US" sz="1000" dirty="0" err="1"/>
              <a:t>citostaticul</a:t>
            </a:r>
            <a:r>
              <a:rPr lang="en-US" sz="1000" dirty="0"/>
              <a:t> </a:t>
            </a:r>
            <a:r>
              <a:rPr lang="en-US" sz="1000" dirty="0" err="1"/>
              <a:t>extravazat</a:t>
            </a:r>
            <a:endParaRPr lang="ro-RO" sz="1000" dirty="0"/>
          </a:p>
          <a:p>
            <a:pPr marL="171450" indent="-171450" defTabSz="91440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/>
              <a:t>Retragera</a:t>
            </a:r>
            <a:r>
              <a:rPr lang="en-US" sz="1000" dirty="0"/>
              <a:t> </a:t>
            </a:r>
            <a:r>
              <a:rPr lang="en-US" sz="1000" dirty="0" err="1"/>
              <a:t>acului</a:t>
            </a:r>
            <a:endParaRPr lang="ro-RO" sz="1000" dirty="0"/>
          </a:p>
          <a:p>
            <a:pPr marL="171450" indent="-171450" defTabSz="91440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/>
              <a:t>Se </a:t>
            </a:r>
            <a:r>
              <a:rPr lang="en-US" sz="1000" dirty="0" err="1"/>
              <a:t>marchează</a:t>
            </a:r>
            <a:r>
              <a:rPr lang="en-US" sz="1000" dirty="0"/>
              <a:t> zona </a:t>
            </a:r>
            <a:r>
              <a:rPr lang="en-US" sz="1000" dirty="0" err="1"/>
              <a:t>afectata</a:t>
            </a:r>
            <a:r>
              <a:rPr lang="en-US" sz="1000" dirty="0"/>
              <a:t> de </a:t>
            </a:r>
            <a:r>
              <a:rPr lang="en-US" sz="1000" dirty="0" err="1"/>
              <a:t>extravazare</a:t>
            </a:r>
            <a:endParaRPr lang="ro-RO" sz="1000" dirty="0"/>
          </a:p>
          <a:p>
            <a:pPr marL="171450" indent="-171450" defTabSz="91440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/>
              <a:t>Administrare</a:t>
            </a:r>
            <a:r>
              <a:rPr lang="en-US" sz="1000" dirty="0"/>
              <a:t> de antidot (</a:t>
            </a:r>
            <a:r>
              <a:rPr lang="en-US" sz="1000" dirty="0" err="1"/>
              <a:t>dacă</a:t>
            </a:r>
            <a:r>
              <a:rPr lang="en-US" sz="1000" dirty="0"/>
              <a:t> </a:t>
            </a:r>
            <a:r>
              <a:rPr lang="en-US" sz="1000" dirty="0" err="1"/>
              <a:t>este</a:t>
            </a:r>
            <a:r>
              <a:rPr lang="en-US" sz="1000" dirty="0"/>
              <a:t> </a:t>
            </a:r>
            <a:r>
              <a:rPr lang="en-US" sz="1000" dirty="0" err="1"/>
              <a:t>posibil</a:t>
            </a:r>
            <a:r>
              <a:rPr lang="en-US" sz="1000" dirty="0"/>
              <a:t>)</a:t>
            </a:r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/>
              <a:t>Comprese</a:t>
            </a:r>
            <a:r>
              <a:rPr lang="en-US" sz="1000" dirty="0"/>
              <a:t> </a:t>
            </a:r>
            <a:r>
              <a:rPr lang="en-US" sz="1000" dirty="0" err="1"/>
              <a:t>calde</a:t>
            </a:r>
            <a:r>
              <a:rPr lang="en-US" sz="1000" dirty="0"/>
              <a:t> </a:t>
            </a:r>
            <a:r>
              <a:rPr lang="en-US" sz="1000" dirty="0" err="1"/>
              <a:t>sau</a:t>
            </a:r>
            <a:r>
              <a:rPr lang="en-US" sz="1000" dirty="0"/>
              <a:t> </a:t>
            </a:r>
            <a:r>
              <a:rPr lang="en-US" sz="1000" dirty="0" err="1"/>
              <a:t>reci</a:t>
            </a:r>
            <a:r>
              <a:rPr lang="en-US" sz="1000" dirty="0"/>
              <a:t> (</a:t>
            </a:r>
            <a:r>
              <a:rPr lang="en-US" sz="1000" dirty="0" err="1"/>
              <a:t>dacă</a:t>
            </a:r>
            <a:r>
              <a:rPr lang="en-US" sz="1000" dirty="0"/>
              <a:t> </a:t>
            </a:r>
            <a:r>
              <a:rPr lang="en-US" sz="1000" dirty="0" err="1"/>
              <a:t>este</a:t>
            </a:r>
            <a:r>
              <a:rPr lang="en-US" sz="1000" dirty="0"/>
              <a:t> </a:t>
            </a:r>
            <a:r>
              <a:rPr lang="en-US" sz="1000" dirty="0" err="1"/>
              <a:t>posibil</a:t>
            </a:r>
            <a:r>
              <a:rPr lang="en-US" sz="1000" dirty="0"/>
              <a:t>)</a:t>
            </a:r>
            <a:endParaRPr lang="ro-RO" sz="1000" dirty="0"/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/>
              <a:t>Nu se </a:t>
            </a:r>
            <a:r>
              <a:rPr lang="en-US" sz="1000" dirty="0" err="1"/>
              <a:t>aplică</a:t>
            </a:r>
            <a:r>
              <a:rPr lang="en-US" sz="1000" dirty="0"/>
              <a:t> </a:t>
            </a:r>
            <a:r>
              <a:rPr lang="en-US" sz="1000" dirty="0" err="1"/>
              <a:t>presiune</a:t>
            </a:r>
            <a:r>
              <a:rPr lang="en-US" sz="1000" dirty="0"/>
              <a:t> pe zona </a:t>
            </a:r>
            <a:r>
              <a:rPr lang="en-US" sz="1000" dirty="0" err="1"/>
              <a:t>suspectată</a:t>
            </a:r>
            <a:r>
              <a:rPr lang="en-US" sz="1000" dirty="0"/>
              <a:t> de </a:t>
            </a:r>
            <a:r>
              <a:rPr lang="en-US" sz="1000" dirty="0" err="1"/>
              <a:t>extravazare</a:t>
            </a:r>
            <a:endParaRPr lang="ro-RO" sz="1000" dirty="0"/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/>
              <a:t>Administrare</a:t>
            </a:r>
            <a:r>
              <a:rPr lang="en-US" sz="1000" dirty="0"/>
              <a:t> </a:t>
            </a:r>
            <a:r>
              <a:rPr lang="en-US" sz="1000" dirty="0" err="1"/>
              <a:t>antialgice</a:t>
            </a:r>
            <a:endParaRPr lang="ro-RO" sz="1000" dirty="0"/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/>
              <a:t>Consult </a:t>
            </a:r>
            <a:r>
              <a:rPr lang="en-US" sz="1000" dirty="0" err="1"/>
              <a:t>chirurg</a:t>
            </a:r>
            <a:r>
              <a:rPr lang="en-US" sz="1000" dirty="0"/>
              <a:t> </a:t>
            </a:r>
            <a:r>
              <a:rPr lang="en-US" sz="1000" dirty="0" err="1"/>
              <a:t>plastician</a:t>
            </a:r>
            <a:endParaRPr lang="ro-RO" sz="1000" dirty="0"/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/>
              <a:t>Se </a:t>
            </a:r>
            <a:r>
              <a:rPr lang="en-US" sz="1000" dirty="0" err="1"/>
              <a:t>completează</a:t>
            </a:r>
            <a:r>
              <a:rPr lang="en-US" sz="1000" dirty="0"/>
              <a:t> </a:t>
            </a:r>
            <a:r>
              <a:rPr lang="en-US" sz="1000" dirty="0" err="1"/>
              <a:t>fișa</a:t>
            </a:r>
            <a:r>
              <a:rPr lang="en-US" sz="1000" dirty="0"/>
              <a:t> de </a:t>
            </a:r>
            <a:r>
              <a:rPr lang="en-US" sz="1000" dirty="0" err="1"/>
              <a:t>observații</a:t>
            </a:r>
            <a:r>
              <a:rPr lang="en-US" sz="1000" dirty="0"/>
              <a:t> </a:t>
            </a:r>
            <a:r>
              <a:rPr lang="en-US" sz="1000" dirty="0" err="1"/>
              <a:t>asistente</a:t>
            </a:r>
            <a:r>
              <a:rPr lang="en-US" sz="1000" dirty="0"/>
              <a:t>, cu </a:t>
            </a:r>
            <a:r>
              <a:rPr lang="en-US" sz="1000" dirty="0" err="1"/>
              <a:t>măsurile</a:t>
            </a:r>
            <a:r>
              <a:rPr lang="en-US" sz="1000" dirty="0"/>
              <a:t> </a:t>
            </a:r>
            <a:r>
              <a:rPr lang="en-US" sz="1000" dirty="0" err="1"/>
              <a:t>aplicate</a:t>
            </a:r>
            <a:r>
              <a:rPr lang="en-US" sz="1000" dirty="0"/>
              <a:t> de </a:t>
            </a:r>
            <a:r>
              <a:rPr lang="en-US" sz="1000" dirty="0" err="1"/>
              <a:t>către</a:t>
            </a:r>
            <a:r>
              <a:rPr lang="en-US" sz="1000" dirty="0"/>
              <a:t> </a:t>
            </a:r>
            <a:r>
              <a:rPr lang="en-US" sz="1000" dirty="0" err="1"/>
              <a:t>asistenta</a:t>
            </a:r>
            <a:r>
              <a:rPr lang="en-US" sz="1000" dirty="0"/>
              <a:t> </a:t>
            </a:r>
            <a:r>
              <a:rPr lang="en-US" sz="1000" dirty="0" err="1"/>
              <a:t>medicală</a:t>
            </a:r>
            <a:r>
              <a:rPr lang="en-US" sz="1000" dirty="0"/>
              <a:t> </a:t>
            </a:r>
            <a:r>
              <a:rPr lang="en-US" sz="1000" dirty="0" err="1"/>
              <a:t>și</a:t>
            </a:r>
            <a:r>
              <a:rPr lang="en-US" sz="1000" dirty="0"/>
              <a:t> in FOCG de </a:t>
            </a:r>
            <a:r>
              <a:rPr lang="en-US" sz="1000" dirty="0" err="1"/>
              <a:t>către</a:t>
            </a:r>
            <a:r>
              <a:rPr lang="en-US" sz="1000" dirty="0"/>
              <a:t> </a:t>
            </a:r>
            <a:r>
              <a:rPr lang="en-US" sz="1000" dirty="0" err="1"/>
              <a:t>medicul</a:t>
            </a:r>
            <a:r>
              <a:rPr lang="en-US" sz="1000" dirty="0"/>
              <a:t> </a:t>
            </a:r>
            <a:r>
              <a:rPr lang="en-US" sz="1000" dirty="0" err="1"/>
              <a:t>curant</a:t>
            </a:r>
            <a:endParaRPr lang="ro-RO" sz="1000" dirty="0"/>
          </a:p>
          <a:p>
            <a:pPr marL="171450" indent="-171450" eaLnBrk="0" fontAlgn="base" hangingPunct="0">
              <a:buFont typeface="Arial" panose="020B0604020202020204" pitchFamily="34" charset="0"/>
              <a:buChar char="•"/>
            </a:pPr>
            <a:r>
              <a:rPr lang="en-US" sz="1000" dirty="0" err="1"/>
              <a:t>Urmărire</a:t>
            </a:r>
            <a:r>
              <a:rPr lang="en-US" sz="1000" dirty="0"/>
              <a:t> </a:t>
            </a:r>
            <a:r>
              <a:rPr lang="en-US" sz="1000" dirty="0" err="1"/>
              <a:t>ulterioară</a:t>
            </a:r>
            <a:r>
              <a:rPr lang="en-US" sz="1000" dirty="0"/>
              <a:t> </a:t>
            </a:r>
            <a:r>
              <a:rPr lang="en-US" sz="1000" dirty="0" err="1"/>
              <a:t>și</a:t>
            </a:r>
            <a:r>
              <a:rPr lang="en-US" sz="1000" dirty="0"/>
              <a:t> </a:t>
            </a:r>
            <a:r>
              <a:rPr lang="en-US" sz="1000" dirty="0" err="1"/>
              <a:t>aplicare</a:t>
            </a:r>
            <a:r>
              <a:rPr lang="en-US" sz="1000" dirty="0"/>
              <a:t> </a:t>
            </a:r>
            <a:r>
              <a:rPr lang="en-US" sz="1000" dirty="0" err="1"/>
              <a:t>tratament</a:t>
            </a:r>
            <a:endParaRPr lang="ro-RO" sz="1000" dirty="0"/>
          </a:p>
          <a:p>
            <a:pPr marL="171450" indent="-171450" defTabSz="914400" eaLnBrk="0" fontAlgn="base" hangingPunct="0">
              <a:buFont typeface="Arial" panose="020B0604020202020204" pitchFamily="34" charset="0"/>
              <a:buChar char="•"/>
            </a:pPr>
            <a:endParaRPr lang="ro-RO" sz="1000" dirty="0"/>
          </a:p>
        </p:txBody>
      </p:sp>
      <p:sp>
        <p:nvSpPr>
          <p:cNvPr id="20" name="Google Shape;875;p38">
            <a:extLst>
              <a:ext uri="{FF2B5EF4-FFF2-40B4-BE49-F238E27FC236}">
                <a16:creationId xmlns:a16="http://schemas.microsoft.com/office/drawing/2014/main" id="{249F0C37-6CC9-0D01-F282-7C3F32D58BDD}"/>
              </a:ext>
            </a:extLst>
          </p:cNvPr>
          <p:cNvSpPr txBox="1">
            <a:spLocks/>
          </p:cNvSpPr>
          <p:nvPr/>
        </p:nvSpPr>
        <p:spPr>
          <a:xfrm>
            <a:off x="823050" y="2227125"/>
            <a:ext cx="2593918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 b="0" i="0" u="none" strike="noStrike" cap="none">
                <a:solidFill>
                  <a:schemeClr val="accent4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0" indent="0"/>
            <a:r>
              <a:rPr lang="en-US" dirty="0" err="1"/>
              <a:t>Măsuri</a:t>
            </a:r>
            <a:r>
              <a:rPr lang="en-US" dirty="0"/>
              <a:t> </a:t>
            </a:r>
            <a:r>
              <a:rPr lang="en-US" dirty="0" err="1"/>
              <a:t>specifice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504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07515248-D5BE-6C38-ED6C-5965DDBF0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2">
            <a:extLst>
              <a:ext uri="{FF2B5EF4-FFF2-40B4-BE49-F238E27FC236}">
                <a16:creationId xmlns:a16="http://schemas.microsoft.com/office/drawing/2014/main" id="{E3DBBAC1-4490-F45E-5AC8-623829C9EC4D}"/>
              </a:ext>
            </a:extLst>
          </p:cNvPr>
          <p:cNvSpPr txBox="1">
            <a:spLocks/>
          </p:cNvSpPr>
          <p:nvPr/>
        </p:nvSpPr>
        <p:spPr>
          <a:xfrm>
            <a:off x="720000" y="1129890"/>
            <a:ext cx="7616132" cy="4350960"/>
          </a:xfrm>
          <a:prstGeom prst="rect">
            <a:avLst/>
          </a:prstGeom>
          <a:noFill/>
          <a:ln w="0">
            <a:noFill/>
          </a:ln>
        </p:spPr>
        <p:txBody>
          <a:bodyPr spcFirstLastPara="1" wrap="square" lIns="91440" tIns="45720" rIns="91440" bIns="4572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2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pPr lvl="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Este o măsură terapeutică indicată în caz de infecție suspectată sau dovedită a camerei implantabile, cu scopul de a salva camera.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RO" altLang="en-RO" sz="1050" dirty="0">
              <a:latin typeface="Open Sans"/>
              <a:ea typeface="Open Sans"/>
              <a:cs typeface="Open Sans"/>
            </a:endParaRP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Obligatoriu, se recoltează în același timp hemoculturi din periferie și de pe cameră pentru identificarea agentului patogen.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Scopul este tratarea biofilmului format în interiorul camerei, în caz de infecție cu germeni sensibili la vancomicină: MRSA, MSSA, stafilococ epidermidis, enterococ.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Cazuri în care se folosește:</a:t>
            </a:r>
          </a:p>
          <a:p>
            <a:pPr marL="171450" lvl="1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Tumefacție locală fără febră (eventual hematom, extravazare, semne infecțioase locale: hiperemie, durere, căldură, secreție)</a:t>
            </a:r>
          </a:p>
          <a:p>
            <a:pPr marL="171450" lvl="1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Stare febrilă la un pacient purtător de cameră</a:t>
            </a:r>
          </a:p>
          <a:p>
            <a:pPr marL="171450" lvl="1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Risc important în caz de manipulare recentă a camerei (mai puțin de 7 zile)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Practic: se injectează în interiorul camerei o soluție diluată de vancomicină, 5 mg/1 ml.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Schimbarea vancolock-ului se face minimum de 2 ori/zi (soluția reconstituită este stabilă 12 ore)</a:t>
            </a:r>
            <a:endParaRPr lang="ro-RO" sz="120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19" name="Google Shape;770;p36">
            <a:extLst>
              <a:ext uri="{FF2B5EF4-FFF2-40B4-BE49-F238E27FC236}">
                <a16:creationId xmlns:a16="http://schemas.microsoft.com/office/drawing/2014/main" id="{227EC8CA-D571-C172-E48D-01A9FC55F312}"/>
              </a:ext>
            </a:extLst>
          </p:cNvPr>
          <p:cNvSpPr txBox="1">
            <a:spLocks/>
          </p:cNvSpPr>
          <p:nvPr/>
        </p:nvSpPr>
        <p:spPr>
          <a:xfrm>
            <a:off x="720000" y="445025"/>
            <a:ext cx="542334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0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r>
              <a:rPr lang="en-US" dirty="0" err="1"/>
              <a:t>Vancolock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845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F5A29E80-227D-690A-616D-F85DEAAE5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2">
            <a:extLst>
              <a:ext uri="{FF2B5EF4-FFF2-40B4-BE49-F238E27FC236}">
                <a16:creationId xmlns:a16="http://schemas.microsoft.com/office/drawing/2014/main" id="{93A32C13-F28D-87BE-92FB-5084B9CC8F6F}"/>
              </a:ext>
            </a:extLst>
          </p:cNvPr>
          <p:cNvSpPr txBox="1">
            <a:spLocks/>
          </p:cNvSpPr>
          <p:nvPr/>
        </p:nvSpPr>
        <p:spPr>
          <a:xfrm>
            <a:off x="720000" y="1017725"/>
            <a:ext cx="7616132" cy="4350960"/>
          </a:xfrm>
          <a:prstGeom prst="rect">
            <a:avLst/>
          </a:prstGeom>
          <a:noFill/>
          <a:ln w="0">
            <a:noFill/>
          </a:ln>
        </p:spPr>
        <p:txBody>
          <a:bodyPr spcFirstLastPara="1" wrap="square" lIns="91440" tIns="45720" rIns="91440" bIns="4572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2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pPr lvl="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tabLst>
                <a:tab pos="0" algn="l"/>
              </a:tabLst>
            </a:pP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Retrageți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vancolock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-ul anterior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înainte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de a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injecta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unul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nou. </a:t>
            </a:r>
          </a:p>
          <a:p>
            <a:pPr lvl="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tabLst>
                <a:tab pos="0" algn="l"/>
              </a:tabLst>
            </a:pPr>
            <a:r>
              <a:rPr lang="en-US" altLang="en-RO" sz="1050" dirty="0">
                <a:latin typeface="Open Sans"/>
                <a:ea typeface="Open Sans"/>
                <a:cs typeface="Open Sans"/>
              </a:rPr>
              <a:t>Nu se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utilizează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camera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pentru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alte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administrări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în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afara de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vancomicină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–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risc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de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diseminare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a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infecției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de la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nivelul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camerei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. </a:t>
            </a:r>
          </a:p>
          <a:p>
            <a:pPr lvl="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tabLst>
                <a:tab pos="0" algn="l"/>
              </a:tabLst>
            </a:pP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Când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utilizarea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camerei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nu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poate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fi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sistată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, se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respectă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următoarele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reguli: 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Timpul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minim de contact cu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soluția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de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vancomicină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este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de 8 ore. 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altLang="en-RO" sz="1050" dirty="0">
                <a:latin typeface="Open Sans"/>
                <a:ea typeface="Open Sans"/>
                <a:cs typeface="Open Sans"/>
              </a:rPr>
              <a:t>Nu se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administrează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nutriție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parenterală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sau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orice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produs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cu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conținut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lipidic pe camera. Risc de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agravare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a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infecției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(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mediu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de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cultură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excelent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). 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Injectarea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a 2 ml (10 mg) de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vancomicină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,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închizând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cateterul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în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presiune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pozitivă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prin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clamparea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tubulaturii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la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sfârșitul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injectării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. 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Aplicarea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unui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nou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vancolock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sau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,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dacă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tratamentul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se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încheie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,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montarea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unui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verrou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de ser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fiziologic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sau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montarea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unei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perfuzii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. </a:t>
            </a:r>
          </a:p>
          <a:p>
            <a:pPr lvl="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tabLst>
                <a:tab pos="0" algn="l"/>
              </a:tabLst>
            </a:pPr>
            <a:r>
              <a:rPr lang="en-US" altLang="en-RO" sz="1050" b="1" dirty="0">
                <a:latin typeface="Open Sans"/>
                <a:ea typeface="Open Sans"/>
                <a:cs typeface="Open Sans"/>
              </a:rPr>
              <a:t>Alte </a:t>
            </a:r>
            <a:r>
              <a:rPr lang="en-US" altLang="en-RO" sz="1050" b="1" dirty="0" err="1">
                <a:latin typeface="Open Sans"/>
                <a:ea typeface="Open Sans"/>
                <a:cs typeface="Open Sans"/>
              </a:rPr>
              <a:t>tipuri</a:t>
            </a:r>
            <a:r>
              <a:rPr lang="en-US" altLang="en-RO" sz="1050" b="1" dirty="0">
                <a:latin typeface="Open Sans"/>
                <a:ea typeface="Open Sans"/>
                <a:cs typeface="Open Sans"/>
              </a:rPr>
              <a:t> de </a:t>
            </a:r>
            <a:r>
              <a:rPr lang="en-US" altLang="en-RO" sz="1050" b="1" dirty="0" err="1">
                <a:latin typeface="Open Sans"/>
                <a:ea typeface="Open Sans"/>
                <a:cs typeface="Open Sans"/>
              </a:rPr>
              <a:t>aplicare</a:t>
            </a:r>
            <a:r>
              <a:rPr lang="en-US" altLang="en-RO" sz="1050" b="1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b="1" dirty="0" err="1">
                <a:latin typeface="Open Sans"/>
                <a:ea typeface="Open Sans"/>
                <a:cs typeface="Open Sans"/>
              </a:rPr>
              <a:t>tratament</a:t>
            </a:r>
            <a:r>
              <a:rPr lang="en-US" altLang="en-RO" sz="1050" b="1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b="1" dirty="0" err="1">
                <a:latin typeface="Open Sans"/>
                <a:ea typeface="Open Sans"/>
                <a:cs typeface="Open Sans"/>
              </a:rPr>
              <a:t>în</a:t>
            </a:r>
            <a:r>
              <a:rPr lang="en-US" altLang="en-RO" sz="1050" b="1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b="1" dirty="0" err="1">
                <a:latin typeface="Open Sans"/>
                <a:ea typeface="Open Sans"/>
                <a:cs typeface="Open Sans"/>
              </a:rPr>
              <a:t>infecții</a:t>
            </a:r>
            <a:endParaRPr lang="en-US" altLang="en-RO" sz="1050" b="1" dirty="0">
              <a:latin typeface="Open Sans"/>
              <a:ea typeface="Open Sans"/>
              <a:cs typeface="Open Sans"/>
            </a:endParaRP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Vancolock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cu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heparină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: 2/3 =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Vancomicină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fl. 500 mg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diluată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cu 100 ml SF, din care se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introduc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2 ml + 2 ml de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Heparină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5.000 UI/ml,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reprezentând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10.000 UI,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dizolvată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în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100 ml SF, din care se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introduc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3 ml.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US" altLang="en-RO" sz="1050" dirty="0">
                <a:latin typeface="Open Sans"/>
                <a:ea typeface="Open Sans"/>
                <a:cs typeface="Open Sans"/>
              </a:rPr>
              <a:t>Antibiotic cu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heparină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: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doza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de antibiotic se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va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calcula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/kg, la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recomandarea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 </a:t>
            </a:r>
            <a:r>
              <a:rPr lang="en-US" altLang="en-RO" sz="1050" dirty="0" err="1">
                <a:latin typeface="Open Sans"/>
                <a:ea typeface="Open Sans"/>
                <a:cs typeface="Open Sans"/>
              </a:rPr>
              <a:t>medicului</a:t>
            </a:r>
            <a:r>
              <a:rPr lang="en-US" altLang="en-RO" sz="1050" dirty="0">
                <a:latin typeface="Open Sans"/>
                <a:ea typeface="Open Sans"/>
                <a:cs typeface="Open Sans"/>
              </a:rPr>
              <a:t>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latin typeface="Open Sans"/>
                <a:ea typeface="Open Sans"/>
                <a:cs typeface="Open Sans"/>
              </a:rPr>
              <a:t>Schimbarea vancolock-ului se face minimum de 2 ori/zi (soluția reconstituită este stabilă 12 ore)</a:t>
            </a:r>
            <a:endParaRPr lang="ro-RO" sz="120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19" name="Google Shape;770;p36">
            <a:extLst>
              <a:ext uri="{FF2B5EF4-FFF2-40B4-BE49-F238E27FC236}">
                <a16:creationId xmlns:a16="http://schemas.microsoft.com/office/drawing/2014/main" id="{498FF022-BB5F-82B4-1ADA-5BA2DED146E3}"/>
              </a:ext>
            </a:extLst>
          </p:cNvPr>
          <p:cNvSpPr txBox="1">
            <a:spLocks/>
          </p:cNvSpPr>
          <p:nvPr/>
        </p:nvSpPr>
        <p:spPr>
          <a:xfrm>
            <a:off x="720000" y="445025"/>
            <a:ext cx="5423348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 Black"/>
              <a:buNone/>
              <a:defRPr sz="30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 Black"/>
              <a:buNone/>
              <a:defRPr sz="3500" b="0" i="0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r>
              <a:rPr lang="en-US" dirty="0" err="1"/>
              <a:t>Vancolock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971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>
          <a:extLst>
            <a:ext uri="{FF2B5EF4-FFF2-40B4-BE49-F238E27FC236}">
              <a16:creationId xmlns:a16="http://schemas.microsoft.com/office/drawing/2014/main" id="{D05F84C0-73E3-10EC-A440-621838E91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37">
            <a:extLst>
              <a:ext uri="{FF2B5EF4-FFF2-40B4-BE49-F238E27FC236}">
                <a16:creationId xmlns:a16="http://schemas.microsoft.com/office/drawing/2014/main" id="{4A760C58-EB30-D1A1-D9EC-0975558FB626}"/>
              </a:ext>
            </a:extLst>
          </p:cNvPr>
          <p:cNvSpPr/>
          <p:nvPr/>
        </p:nvSpPr>
        <p:spPr>
          <a:xfrm rot="10800000">
            <a:off x="5490473" y="4603994"/>
            <a:ext cx="5313540" cy="5305907"/>
          </a:xfrm>
          <a:custGeom>
            <a:avLst/>
            <a:gdLst/>
            <a:ahLst/>
            <a:cxnLst/>
            <a:rect l="l" t="t" r="r" b="b"/>
            <a:pathLst>
              <a:path w="82518" h="82518" extrusionOk="0">
                <a:moveTo>
                  <a:pt x="83711" y="41608"/>
                </a:moveTo>
                <a:cubicBezTo>
                  <a:pt x="83711" y="64398"/>
                  <a:pt x="65233" y="82871"/>
                  <a:pt x="42449" y="82871"/>
                </a:cubicBezTo>
                <a:cubicBezTo>
                  <a:pt x="19665" y="82871"/>
                  <a:pt x="1193" y="64398"/>
                  <a:pt x="1193" y="41608"/>
                </a:cubicBezTo>
                <a:cubicBezTo>
                  <a:pt x="1193" y="18824"/>
                  <a:pt x="19665" y="352"/>
                  <a:pt x="42449" y="352"/>
                </a:cubicBezTo>
                <a:cubicBezTo>
                  <a:pt x="65233" y="352"/>
                  <a:pt x="83711" y="18824"/>
                  <a:pt x="83711" y="416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37">
            <a:extLst>
              <a:ext uri="{FF2B5EF4-FFF2-40B4-BE49-F238E27FC236}">
                <a16:creationId xmlns:a16="http://schemas.microsoft.com/office/drawing/2014/main" id="{2DDB32A7-50CD-CEB1-CA41-3359589BDA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Check-list </a:t>
            </a:r>
            <a:r>
              <a:rPr lang="en" dirty="0" err="1"/>
              <a:t>prevenire</a:t>
            </a:r>
            <a:r>
              <a:rPr lang="en" dirty="0"/>
              <a:t> </a:t>
            </a:r>
            <a:r>
              <a:rPr lang="en" dirty="0" err="1"/>
              <a:t>infecții</a:t>
            </a:r>
            <a:r>
              <a:rPr lang="en" dirty="0"/>
              <a:t> camera </a:t>
            </a:r>
            <a:r>
              <a:rPr lang="en" dirty="0" err="1"/>
              <a:t>implantabila</a:t>
            </a:r>
            <a:endParaRPr dirty="0"/>
          </a:p>
        </p:txBody>
      </p:sp>
      <p:sp>
        <p:nvSpPr>
          <p:cNvPr id="826" name="Google Shape;826;p37">
            <a:extLst>
              <a:ext uri="{FF2B5EF4-FFF2-40B4-BE49-F238E27FC236}">
                <a16:creationId xmlns:a16="http://schemas.microsoft.com/office/drawing/2014/main" id="{CF583505-54E9-A459-55AE-8B2AB20B8B33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694700" y="2125500"/>
            <a:ext cx="6729300" cy="89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err="1"/>
              <a:t>Practică</a:t>
            </a:r>
            <a:r>
              <a:rPr lang="en-US" dirty="0"/>
              <a:t> o </a:t>
            </a:r>
            <a:r>
              <a:rPr lang="en-US" dirty="0" err="1"/>
              <a:t>igienă</a:t>
            </a:r>
            <a:r>
              <a:rPr lang="en-US" dirty="0"/>
              <a:t> </a:t>
            </a:r>
            <a:r>
              <a:rPr lang="en-US" dirty="0" err="1"/>
              <a:t>corectă</a:t>
            </a:r>
            <a:r>
              <a:rPr lang="en-US" dirty="0"/>
              <a:t> a </a:t>
            </a:r>
            <a:r>
              <a:rPr lang="en-US" dirty="0" err="1"/>
              <a:t>mâinilor</a:t>
            </a:r>
            <a:r>
              <a:rPr lang="en-US" dirty="0"/>
              <a:t> (</a:t>
            </a:r>
            <a:r>
              <a:rPr lang="en-US" dirty="0" err="1"/>
              <a:t>spălare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dezinfectie</a:t>
            </a:r>
            <a:r>
              <a:rPr lang="en-US" dirty="0"/>
              <a:t>);</a:t>
            </a:r>
          </a:p>
          <a:p>
            <a:pPr marL="171450" lvl="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/>
              <a:t>Utilizează </a:t>
            </a:r>
            <a:r>
              <a:rPr lang="en-US" dirty="0" err="1"/>
              <a:t>echipament</a:t>
            </a:r>
            <a:r>
              <a:rPr lang="en-US" dirty="0"/>
              <a:t> de </a:t>
            </a:r>
            <a:r>
              <a:rPr lang="en-US" dirty="0" err="1"/>
              <a:t>protecție</a:t>
            </a:r>
            <a:r>
              <a:rPr lang="en-US" dirty="0"/>
              <a:t> </a:t>
            </a:r>
            <a:r>
              <a:rPr lang="en-US" dirty="0" err="1"/>
              <a:t>steril</a:t>
            </a:r>
            <a:r>
              <a:rPr lang="en-US" dirty="0"/>
              <a:t> (</a:t>
            </a:r>
            <a:r>
              <a:rPr lang="en-US" dirty="0" err="1"/>
              <a:t>mănuși</a:t>
            </a:r>
            <a:r>
              <a:rPr lang="en-US" dirty="0"/>
              <a:t> sterile, </a:t>
            </a:r>
            <a:r>
              <a:rPr lang="en-US" dirty="0" err="1"/>
              <a:t>mască</a:t>
            </a:r>
            <a:r>
              <a:rPr lang="en-US" dirty="0"/>
              <a:t>, </a:t>
            </a:r>
            <a:r>
              <a:rPr lang="en-US" dirty="0" err="1"/>
              <a:t>bonetă</a:t>
            </a:r>
            <a:r>
              <a:rPr lang="en-US" dirty="0"/>
              <a:t>, </a:t>
            </a:r>
            <a:r>
              <a:rPr lang="en-US" dirty="0" err="1"/>
              <a:t>halat</a:t>
            </a:r>
            <a:r>
              <a:rPr lang="en-US" dirty="0"/>
              <a:t>);</a:t>
            </a:r>
          </a:p>
          <a:p>
            <a:pPr marL="171450" lvl="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err="1"/>
              <a:t>Aplică</a:t>
            </a:r>
            <a:r>
              <a:rPr lang="en-US" dirty="0"/>
              <a:t> </a:t>
            </a:r>
            <a:r>
              <a:rPr lang="en-US" dirty="0" err="1"/>
              <a:t>regulile</a:t>
            </a:r>
            <a:r>
              <a:rPr lang="en-US" dirty="0"/>
              <a:t> de </a:t>
            </a:r>
            <a:r>
              <a:rPr lang="en-US" dirty="0" err="1"/>
              <a:t>asepsie</a:t>
            </a:r>
            <a:r>
              <a:rPr lang="en-US" dirty="0"/>
              <a:t> </a:t>
            </a:r>
            <a:r>
              <a:rPr lang="en-US" dirty="0" err="1"/>
              <a:t>locală</a:t>
            </a:r>
            <a:r>
              <a:rPr lang="en-US" dirty="0"/>
              <a:t> (</a:t>
            </a:r>
            <a:r>
              <a:rPr lang="en-US" dirty="0" err="1"/>
              <a:t>comprese</a:t>
            </a:r>
            <a:r>
              <a:rPr lang="en-US" dirty="0"/>
              <a:t> sterile, </a:t>
            </a:r>
            <a:r>
              <a:rPr lang="en-US" dirty="0" err="1"/>
              <a:t>betadină</a:t>
            </a:r>
            <a:r>
              <a:rPr lang="en-US" dirty="0"/>
              <a:t>, </a:t>
            </a:r>
            <a:r>
              <a:rPr lang="en-US" dirty="0" err="1"/>
              <a:t>săpun</a:t>
            </a:r>
            <a:r>
              <a:rPr lang="en-US" dirty="0"/>
              <a:t> cu </a:t>
            </a:r>
            <a:r>
              <a:rPr lang="en-US" dirty="0" err="1"/>
              <a:t>clorhexidină</a:t>
            </a:r>
            <a:r>
              <a:rPr lang="en-US" dirty="0"/>
              <a:t>, </a:t>
            </a:r>
            <a:r>
              <a:rPr lang="en-US" dirty="0" err="1"/>
              <a:t>alcool</a:t>
            </a:r>
            <a:r>
              <a:rPr lang="en-US" dirty="0"/>
              <a:t> </a:t>
            </a:r>
            <a:r>
              <a:rPr lang="en-US" dirty="0" err="1"/>
              <a:t>izopropilic</a:t>
            </a:r>
            <a:r>
              <a:rPr lang="en-US" dirty="0"/>
              <a:t>)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igiena</a:t>
            </a:r>
            <a:r>
              <a:rPr lang="en-US" dirty="0"/>
              <a:t> </a:t>
            </a:r>
            <a:r>
              <a:rPr lang="en-US" dirty="0" err="1"/>
              <a:t>tegumentului</a:t>
            </a:r>
            <a:r>
              <a:rPr lang="en-US" dirty="0"/>
              <a:t> </a:t>
            </a:r>
            <a:r>
              <a:rPr lang="en-US" dirty="0" err="1"/>
              <a:t>pacientului</a:t>
            </a:r>
            <a:r>
              <a:rPr lang="en-US" dirty="0"/>
              <a:t>;</a:t>
            </a:r>
          </a:p>
          <a:p>
            <a:pPr marL="171450" lvl="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/>
              <a:t>Utilizează </a:t>
            </a:r>
            <a:r>
              <a:rPr lang="en-US" dirty="0" err="1"/>
              <a:t>dispozitive</a:t>
            </a:r>
            <a:r>
              <a:rPr lang="en-US" dirty="0"/>
              <a:t> de </a:t>
            </a:r>
            <a:r>
              <a:rPr lang="en-US" dirty="0" err="1"/>
              <a:t>inserție</a:t>
            </a:r>
            <a:r>
              <a:rPr lang="en-US" dirty="0"/>
              <a:t>/</a:t>
            </a:r>
            <a:r>
              <a:rPr lang="en-US" dirty="0" err="1"/>
              <a:t>acces</a:t>
            </a:r>
            <a:r>
              <a:rPr lang="en-US" dirty="0"/>
              <a:t> sterile </a:t>
            </a:r>
            <a:r>
              <a:rPr lang="en-US" dirty="0" err="1"/>
              <a:t>și</a:t>
            </a:r>
            <a:r>
              <a:rPr lang="en-US" dirty="0"/>
              <a:t> de </a:t>
            </a:r>
            <a:r>
              <a:rPr lang="en-US" dirty="0" err="1"/>
              <a:t>dimensiuni</a:t>
            </a:r>
            <a:r>
              <a:rPr lang="en-US" dirty="0"/>
              <a:t> </a:t>
            </a:r>
            <a:r>
              <a:rPr lang="en-US" dirty="0" err="1"/>
              <a:t>corespunzătoare</a:t>
            </a:r>
            <a:r>
              <a:rPr lang="en-US" dirty="0"/>
              <a:t>;</a:t>
            </a:r>
          </a:p>
          <a:p>
            <a:pPr marL="171450" lvl="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/>
              <a:t>Utilizează </a:t>
            </a:r>
            <a:r>
              <a:rPr lang="en-US" dirty="0" err="1"/>
              <a:t>pansamente</a:t>
            </a:r>
            <a:r>
              <a:rPr lang="en-US" dirty="0"/>
              <a:t> sterile, </a:t>
            </a:r>
            <a:r>
              <a:rPr lang="en-US" dirty="0" err="1"/>
              <a:t>transparente</a:t>
            </a:r>
            <a:r>
              <a:rPr lang="en-US" dirty="0"/>
              <a:t>, </a:t>
            </a:r>
            <a:r>
              <a:rPr lang="en-US" dirty="0" err="1"/>
              <a:t>semipermeabile</a:t>
            </a:r>
            <a:r>
              <a:rPr lang="en-US" dirty="0"/>
              <a:t> (cu pad de </a:t>
            </a:r>
            <a:r>
              <a:rPr lang="en-US" dirty="0" err="1"/>
              <a:t>clorhexidină</a:t>
            </a:r>
            <a:r>
              <a:rPr lang="en-US" dirty="0"/>
              <a:t> </a:t>
            </a:r>
            <a:r>
              <a:rPr lang="en-US" dirty="0" err="1"/>
              <a:t>acolo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nu sunt </a:t>
            </a:r>
            <a:r>
              <a:rPr lang="en-US" dirty="0" err="1"/>
              <a:t>suspiciuni</a:t>
            </a:r>
            <a:r>
              <a:rPr lang="en-US" dirty="0"/>
              <a:t> de </a:t>
            </a:r>
            <a:r>
              <a:rPr lang="en-US" dirty="0" err="1"/>
              <a:t>hipersensibilitate</a:t>
            </a:r>
            <a:r>
              <a:rPr lang="en-US" dirty="0"/>
              <a:t>);</a:t>
            </a:r>
          </a:p>
          <a:p>
            <a:pPr marL="171450" lvl="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err="1"/>
              <a:t>Schimbă</a:t>
            </a:r>
            <a:r>
              <a:rPr lang="en-US" dirty="0"/>
              <a:t> </a:t>
            </a:r>
            <a:r>
              <a:rPr lang="en-US" dirty="0" err="1"/>
              <a:t>pansamentul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umed</a:t>
            </a:r>
            <a:r>
              <a:rPr lang="en-US" dirty="0"/>
              <a:t>, </a:t>
            </a:r>
            <a:r>
              <a:rPr lang="en-US" dirty="0" err="1"/>
              <a:t>murdar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desfăcut</a:t>
            </a:r>
            <a:r>
              <a:rPr lang="en-US" dirty="0"/>
              <a:t>.</a:t>
            </a:r>
            <a:endParaRPr dirty="0"/>
          </a:p>
        </p:txBody>
      </p:sp>
      <p:grpSp>
        <p:nvGrpSpPr>
          <p:cNvPr id="829" name="Google Shape;829;p37">
            <a:extLst>
              <a:ext uri="{FF2B5EF4-FFF2-40B4-BE49-F238E27FC236}">
                <a16:creationId xmlns:a16="http://schemas.microsoft.com/office/drawing/2014/main" id="{D91618C3-13BE-2857-5A04-A9BB7BA2D7AA}"/>
              </a:ext>
            </a:extLst>
          </p:cNvPr>
          <p:cNvGrpSpPr/>
          <p:nvPr/>
        </p:nvGrpSpPr>
        <p:grpSpPr>
          <a:xfrm rot="-1002994">
            <a:off x="762849" y="1795941"/>
            <a:ext cx="727151" cy="808402"/>
            <a:chOff x="730597" y="1517249"/>
            <a:chExt cx="791657" cy="880117"/>
          </a:xfrm>
        </p:grpSpPr>
        <p:sp>
          <p:nvSpPr>
            <p:cNvPr id="830" name="Google Shape;830;p37">
              <a:extLst>
                <a:ext uri="{FF2B5EF4-FFF2-40B4-BE49-F238E27FC236}">
                  <a16:creationId xmlns:a16="http://schemas.microsoft.com/office/drawing/2014/main" id="{B9596A28-D3D9-BBE7-850C-9184E1A37668}"/>
                </a:ext>
              </a:extLst>
            </p:cNvPr>
            <p:cNvSpPr/>
            <p:nvPr/>
          </p:nvSpPr>
          <p:spPr>
            <a:xfrm rot="5400000">
              <a:off x="686367" y="1561479"/>
              <a:ext cx="880117" cy="791657"/>
            </a:xfrm>
            <a:custGeom>
              <a:avLst/>
              <a:gdLst/>
              <a:ahLst/>
              <a:cxnLst/>
              <a:rect l="l" t="t" r="r" b="b"/>
              <a:pathLst>
                <a:path w="1173489" h="1055543" extrusionOk="0">
                  <a:moveTo>
                    <a:pt x="1162842" y="516647"/>
                  </a:moveTo>
                  <a:lnTo>
                    <a:pt x="911258" y="1003908"/>
                  </a:lnTo>
                  <a:cubicBezTo>
                    <a:pt x="887093" y="1050714"/>
                    <a:pt x="829562" y="1069059"/>
                    <a:pt x="782756" y="1044894"/>
                  </a:cubicBezTo>
                  <a:lnTo>
                    <a:pt x="51636" y="667399"/>
                  </a:lnTo>
                  <a:cubicBezTo>
                    <a:pt x="4830" y="643234"/>
                    <a:pt x="-13515" y="585703"/>
                    <a:pt x="10650" y="538897"/>
                  </a:cubicBezTo>
                  <a:lnTo>
                    <a:pt x="262224" y="51636"/>
                  </a:lnTo>
                  <a:cubicBezTo>
                    <a:pt x="286390" y="4830"/>
                    <a:pt x="343920" y="-13515"/>
                    <a:pt x="390726" y="10650"/>
                  </a:cubicBezTo>
                  <a:lnTo>
                    <a:pt x="1121846" y="388145"/>
                  </a:lnTo>
                  <a:cubicBezTo>
                    <a:pt x="1168652" y="412310"/>
                    <a:pt x="1187007" y="469841"/>
                    <a:pt x="1162842" y="5166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37">
              <a:extLst>
                <a:ext uri="{FF2B5EF4-FFF2-40B4-BE49-F238E27FC236}">
                  <a16:creationId xmlns:a16="http://schemas.microsoft.com/office/drawing/2014/main" id="{38BF2C23-2120-FB77-5CFE-9A92D7F7B276}"/>
                </a:ext>
              </a:extLst>
            </p:cNvPr>
            <p:cNvSpPr/>
            <p:nvPr/>
          </p:nvSpPr>
          <p:spPr>
            <a:xfrm rot="1639942">
              <a:off x="887690" y="1621272"/>
              <a:ext cx="477193" cy="673562"/>
            </a:xfrm>
            <a:custGeom>
              <a:avLst/>
              <a:gdLst/>
              <a:ahLst/>
              <a:cxnLst/>
              <a:rect l="l" t="t" r="r" b="b"/>
              <a:pathLst>
                <a:path w="635084" h="896426" extrusionOk="0">
                  <a:moveTo>
                    <a:pt x="0" y="0"/>
                  </a:moveTo>
                  <a:lnTo>
                    <a:pt x="635085" y="0"/>
                  </a:lnTo>
                  <a:lnTo>
                    <a:pt x="635085" y="896427"/>
                  </a:lnTo>
                  <a:lnTo>
                    <a:pt x="0" y="8964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37">
              <a:extLst>
                <a:ext uri="{FF2B5EF4-FFF2-40B4-BE49-F238E27FC236}">
                  <a16:creationId xmlns:a16="http://schemas.microsoft.com/office/drawing/2014/main" id="{3BD7F1B4-0FB0-3214-AB0A-02219D7E3689}"/>
                </a:ext>
              </a:extLst>
            </p:cNvPr>
            <p:cNvSpPr/>
            <p:nvPr/>
          </p:nvSpPr>
          <p:spPr>
            <a:xfrm rot="5400000">
              <a:off x="1209942" y="1520288"/>
              <a:ext cx="171968" cy="230164"/>
            </a:xfrm>
            <a:custGeom>
              <a:avLst/>
              <a:gdLst/>
              <a:ahLst/>
              <a:cxnLst/>
              <a:rect l="l" t="t" r="r" b="b"/>
              <a:pathLst>
                <a:path w="229290" h="306885" extrusionOk="0">
                  <a:moveTo>
                    <a:pt x="225756" y="86408"/>
                  </a:moveTo>
                  <a:lnTo>
                    <a:pt x="120762" y="289747"/>
                  </a:lnTo>
                  <a:cubicBezTo>
                    <a:pt x="113932" y="302977"/>
                    <a:pt x="98797" y="309664"/>
                    <a:pt x="84414" y="305797"/>
                  </a:cubicBezTo>
                  <a:lnTo>
                    <a:pt x="23464" y="289414"/>
                  </a:lnTo>
                  <a:cubicBezTo>
                    <a:pt x="3957" y="284175"/>
                    <a:pt x="-5721" y="262258"/>
                    <a:pt x="3547" y="244313"/>
                  </a:cubicBezTo>
                  <a:lnTo>
                    <a:pt x="120838" y="17142"/>
                  </a:lnTo>
                  <a:cubicBezTo>
                    <a:pt x="130106" y="-803"/>
                    <a:pt x="153575" y="-5604"/>
                    <a:pt x="169139" y="7264"/>
                  </a:cubicBezTo>
                  <a:lnTo>
                    <a:pt x="217793" y="47469"/>
                  </a:lnTo>
                  <a:cubicBezTo>
                    <a:pt x="229280" y="56966"/>
                    <a:pt x="232595" y="73177"/>
                    <a:pt x="225756" y="8640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37">
              <a:extLst>
                <a:ext uri="{FF2B5EF4-FFF2-40B4-BE49-F238E27FC236}">
                  <a16:creationId xmlns:a16="http://schemas.microsoft.com/office/drawing/2014/main" id="{574F4D6F-0EB8-BF62-0D9C-328BCDD7F24E}"/>
                </a:ext>
              </a:extLst>
            </p:cNvPr>
            <p:cNvSpPr/>
            <p:nvPr/>
          </p:nvSpPr>
          <p:spPr>
            <a:xfrm rot="5400000">
              <a:off x="1269385" y="1560705"/>
              <a:ext cx="81524" cy="81524"/>
            </a:xfrm>
            <a:custGeom>
              <a:avLst/>
              <a:gdLst/>
              <a:ahLst/>
              <a:cxnLst/>
              <a:rect l="l" t="t" r="r" b="b"/>
              <a:pathLst>
                <a:path w="108699" h="108699" extrusionOk="0">
                  <a:moveTo>
                    <a:pt x="108699" y="54350"/>
                  </a:moveTo>
                  <a:cubicBezTo>
                    <a:pt x="108699" y="84366"/>
                    <a:pt x="84366" y="108699"/>
                    <a:pt x="54350" y="108699"/>
                  </a:cubicBezTo>
                  <a:cubicBezTo>
                    <a:pt x="24333" y="108699"/>
                    <a:pt x="0" y="84366"/>
                    <a:pt x="0" y="54350"/>
                  </a:cubicBezTo>
                  <a:cubicBezTo>
                    <a:pt x="0" y="24333"/>
                    <a:pt x="24333" y="0"/>
                    <a:pt x="54350" y="0"/>
                  </a:cubicBezTo>
                  <a:cubicBezTo>
                    <a:pt x="84366" y="0"/>
                    <a:pt x="108699" y="24333"/>
                    <a:pt x="108699" y="543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37">
              <a:extLst>
                <a:ext uri="{FF2B5EF4-FFF2-40B4-BE49-F238E27FC236}">
                  <a16:creationId xmlns:a16="http://schemas.microsoft.com/office/drawing/2014/main" id="{C117542B-B992-0E9C-A56D-BED81EADC204}"/>
                </a:ext>
              </a:extLst>
            </p:cNvPr>
            <p:cNvSpPr/>
            <p:nvPr/>
          </p:nvSpPr>
          <p:spPr>
            <a:xfrm rot="1639942">
              <a:off x="972189" y="1878807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37">
              <a:extLst>
                <a:ext uri="{FF2B5EF4-FFF2-40B4-BE49-F238E27FC236}">
                  <a16:creationId xmlns:a16="http://schemas.microsoft.com/office/drawing/2014/main" id="{DD9342C4-7A79-5084-0E2E-980BF0FEDCC2}"/>
                </a:ext>
              </a:extLst>
            </p:cNvPr>
            <p:cNvSpPr/>
            <p:nvPr/>
          </p:nvSpPr>
          <p:spPr>
            <a:xfrm rot="1639942">
              <a:off x="1037556" y="1720115"/>
              <a:ext cx="109436" cy="32673"/>
            </a:xfrm>
            <a:custGeom>
              <a:avLst/>
              <a:gdLst/>
              <a:ahLst/>
              <a:cxnLst/>
              <a:rect l="l" t="t" r="r" b="b"/>
              <a:pathLst>
                <a:path w="145645" h="43483" extrusionOk="0">
                  <a:moveTo>
                    <a:pt x="0" y="0"/>
                  </a:moveTo>
                  <a:lnTo>
                    <a:pt x="145645" y="0"/>
                  </a:lnTo>
                  <a:lnTo>
                    <a:pt x="145645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37">
              <a:extLst>
                <a:ext uri="{FF2B5EF4-FFF2-40B4-BE49-F238E27FC236}">
                  <a16:creationId xmlns:a16="http://schemas.microsoft.com/office/drawing/2014/main" id="{B9527682-A56F-1BE2-6FE0-1EDA07B09A2B}"/>
                </a:ext>
              </a:extLst>
            </p:cNvPr>
            <p:cNvSpPr/>
            <p:nvPr/>
          </p:nvSpPr>
          <p:spPr>
            <a:xfrm rot="5400000">
              <a:off x="1293939" y="1808800"/>
              <a:ext cx="89696" cy="89696"/>
            </a:xfrm>
            <a:custGeom>
              <a:avLst/>
              <a:gdLst/>
              <a:ahLst/>
              <a:cxnLst/>
              <a:rect l="l" t="t" r="r" b="b"/>
              <a:pathLst>
                <a:path w="119595" h="119595" extrusionOk="0">
                  <a:moveTo>
                    <a:pt x="75752" y="0"/>
                  </a:moveTo>
                  <a:lnTo>
                    <a:pt x="54102" y="41948"/>
                  </a:lnTo>
                  <a:lnTo>
                    <a:pt x="12154" y="20288"/>
                  </a:lnTo>
                  <a:lnTo>
                    <a:pt x="0" y="43844"/>
                  </a:lnTo>
                  <a:lnTo>
                    <a:pt x="41938" y="65494"/>
                  </a:lnTo>
                  <a:lnTo>
                    <a:pt x="20288" y="107442"/>
                  </a:lnTo>
                  <a:lnTo>
                    <a:pt x="43834" y="119596"/>
                  </a:lnTo>
                  <a:lnTo>
                    <a:pt x="65494" y="77657"/>
                  </a:lnTo>
                  <a:lnTo>
                    <a:pt x="107432" y="99317"/>
                  </a:lnTo>
                  <a:lnTo>
                    <a:pt x="119596" y="75762"/>
                  </a:lnTo>
                  <a:lnTo>
                    <a:pt x="77648" y="54102"/>
                  </a:lnTo>
                  <a:lnTo>
                    <a:pt x="99308" y="1216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37">
              <a:extLst>
                <a:ext uri="{FF2B5EF4-FFF2-40B4-BE49-F238E27FC236}">
                  <a16:creationId xmlns:a16="http://schemas.microsoft.com/office/drawing/2014/main" id="{7206C736-9535-40D6-F666-6D5DE7912F9A}"/>
                </a:ext>
              </a:extLst>
            </p:cNvPr>
            <p:cNvSpPr/>
            <p:nvPr/>
          </p:nvSpPr>
          <p:spPr>
            <a:xfrm rot="1639942">
              <a:off x="930436" y="1959701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37">
              <a:extLst>
                <a:ext uri="{FF2B5EF4-FFF2-40B4-BE49-F238E27FC236}">
                  <a16:creationId xmlns:a16="http://schemas.microsoft.com/office/drawing/2014/main" id="{2FB1035A-119B-71CD-1590-340346F8085B}"/>
                </a:ext>
              </a:extLst>
            </p:cNvPr>
            <p:cNvSpPr/>
            <p:nvPr/>
          </p:nvSpPr>
          <p:spPr>
            <a:xfrm rot="1639942">
              <a:off x="888678" y="2040588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37">
              <a:extLst>
                <a:ext uri="{FF2B5EF4-FFF2-40B4-BE49-F238E27FC236}">
                  <a16:creationId xmlns:a16="http://schemas.microsoft.com/office/drawing/2014/main" id="{02A997FF-E81D-2012-9B71-80C9EFC284C9}"/>
                </a:ext>
              </a:extLst>
            </p:cNvPr>
            <p:cNvSpPr/>
            <p:nvPr/>
          </p:nvSpPr>
          <p:spPr>
            <a:xfrm rot="1639942">
              <a:off x="846912" y="2121478"/>
              <a:ext cx="373670" cy="32673"/>
            </a:xfrm>
            <a:custGeom>
              <a:avLst/>
              <a:gdLst/>
              <a:ahLst/>
              <a:cxnLst/>
              <a:rect l="l" t="t" r="r" b="b"/>
              <a:pathLst>
                <a:path w="497307" h="43483" extrusionOk="0">
                  <a:moveTo>
                    <a:pt x="0" y="0"/>
                  </a:moveTo>
                  <a:lnTo>
                    <a:pt x="497308" y="0"/>
                  </a:lnTo>
                  <a:lnTo>
                    <a:pt x="497308" y="43484"/>
                  </a:lnTo>
                  <a:lnTo>
                    <a:pt x="0" y="4348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0" name="Google Shape;850;p37">
            <a:extLst>
              <a:ext uri="{FF2B5EF4-FFF2-40B4-BE49-F238E27FC236}">
                <a16:creationId xmlns:a16="http://schemas.microsoft.com/office/drawing/2014/main" id="{DA2CD074-15E9-921E-2FC8-CDB40B126E53}"/>
              </a:ext>
            </a:extLst>
          </p:cNvPr>
          <p:cNvGrpSpPr/>
          <p:nvPr/>
        </p:nvGrpSpPr>
        <p:grpSpPr>
          <a:xfrm>
            <a:off x="8430786" y="4372763"/>
            <a:ext cx="727117" cy="770735"/>
            <a:chOff x="5137170" y="1563182"/>
            <a:chExt cx="584358" cy="619462"/>
          </a:xfrm>
        </p:grpSpPr>
        <p:sp>
          <p:nvSpPr>
            <p:cNvPr id="851" name="Google Shape;851;p37">
              <a:extLst>
                <a:ext uri="{FF2B5EF4-FFF2-40B4-BE49-F238E27FC236}">
                  <a16:creationId xmlns:a16="http://schemas.microsoft.com/office/drawing/2014/main" id="{968FA758-45F8-1766-4860-B9DAF75B923F}"/>
                </a:ext>
              </a:extLst>
            </p:cNvPr>
            <p:cNvSpPr/>
            <p:nvPr/>
          </p:nvSpPr>
          <p:spPr>
            <a:xfrm>
              <a:off x="5137170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811"/>
                  </a:moveTo>
                  <a:cubicBezTo>
                    <a:pt x="96911" y="73631"/>
                    <a:pt x="75956" y="94567"/>
                    <a:pt x="50175" y="94567"/>
                  </a:cubicBezTo>
                  <a:cubicBezTo>
                    <a:pt x="24330" y="94567"/>
                    <a:pt x="3439" y="73631"/>
                    <a:pt x="3439" y="47811"/>
                  </a:cubicBezTo>
                  <a:cubicBezTo>
                    <a:pt x="3439" y="21992"/>
                    <a:pt x="24330" y="1063"/>
                    <a:pt x="50175" y="1063"/>
                  </a:cubicBezTo>
                  <a:cubicBezTo>
                    <a:pt x="75956" y="1063"/>
                    <a:pt x="96911" y="21992"/>
                    <a:pt x="96911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37">
              <a:extLst>
                <a:ext uri="{FF2B5EF4-FFF2-40B4-BE49-F238E27FC236}">
                  <a16:creationId xmlns:a16="http://schemas.microsoft.com/office/drawing/2014/main" id="{5385D203-D353-A49F-3AE8-2BF4A9CFA731}"/>
                </a:ext>
              </a:extLst>
            </p:cNvPr>
            <p:cNvSpPr/>
            <p:nvPr/>
          </p:nvSpPr>
          <p:spPr>
            <a:xfrm>
              <a:off x="5137170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936"/>
                  </a:moveTo>
                  <a:cubicBezTo>
                    <a:pt x="96911" y="73755"/>
                    <a:pt x="75956" y="94691"/>
                    <a:pt x="50175" y="94691"/>
                  </a:cubicBezTo>
                  <a:cubicBezTo>
                    <a:pt x="24330" y="94691"/>
                    <a:pt x="3439" y="73755"/>
                    <a:pt x="3439" y="47936"/>
                  </a:cubicBezTo>
                  <a:cubicBezTo>
                    <a:pt x="3439" y="22117"/>
                    <a:pt x="24330" y="1187"/>
                    <a:pt x="50175" y="1187"/>
                  </a:cubicBezTo>
                  <a:cubicBezTo>
                    <a:pt x="75956" y="1187"/>
                    <a:pt x="96911" y="22117"/>
                    <a:pt x="96911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37">
              <a:extLst>
                <a:ext uri="{FF2B5EF4-FFF2-40B4-BE49-F238E27FC236}">
                  <a16:creationId xmlns:a16="http://schemas.microsoft.com/office/drawing/2014/main" id="{CB09BD31-AB04-EEF1-7FB9-E9662512C9BB}"/>
                </a:ext>
              </a:extLst>
            </p:cNvPr>
            <p:cNvSpPr/>
            <p:nvPr/>
          </p:nvSpPr>
          <p:spPr>
            <a:xfrm>
              <a:off x="5312477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811"/>
                  </a:moveTo>
                  <a:cubicBezTo>
                    <a:pt x="97028" y="73631"/>
                    <a:pt x="76137" y="94567"/>
                    <a:pt x="50292" y="94567"/>
                  </a:cubicBezTo>
                  <a:cubicBezTo>
                    <a:pt x="24447" y="94567"/>
                    <a:pt x="3556" y="73631"/>
                    <a:pt x="3556" y="47811"/>
                  </a:cubicBezTo>
                  <a:cubicBezTo>
                    <a:pt x="3556" y="21992"/>
                    <a:pt x="24447" y="1063"/>
                    <a:pt x="50292" y="1063"/>
                  </a:cubicBezTo>
                  <a:cubicBezTo>
                    <a:pt x="76137" y="1063"/>
                    <a:pt x="97028" y="21992"/>
                    <a:pt x="97028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37">
              <a:extLst>
                <a:ext uri="{FF2B5EF4-FFF2-40B4-BE49-F238E27FC236}">
                  <a16:creationId xmlns:a16="http://schemas.microsoft.com/office/drawing/2014/main" id="{2856E7F2-4BBF-BCA8-DCF6-CD187B7420D4}"/>
                </a:ext>
              </a:extLst>
            </p:cNvPr>
            <p:cNvSpPr/>
            <p:nvPr/>
          </p:nvSpPr>
          <p:spPr>
            <a:xfrm>
              <a:off x="5312477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936"/>
                  </a:moveTo>
                  <a:cubicBezTo>
                    <a:pt x="97028" y="73755"/>
                    <a:pt x="76137" y="94691"/>
                    <a:pt x="50292" y="94691"/>
                  </a:cubicBezTo>
                  <a:cubicBezTo>
                    <a:pt x="24447" y="94691"/>
                    <a:pt x="3556" y="73755"/>
                    <a:pt x="3556" y="47936"/>
                  </a:cubicBezTo>
                  <a:cubicBezTo>
                    <a:pt x="3556" y="22117"/>
                    <a:pt x="24447" y="1187"/>
                    <a:pt x="50292" y="1187"/>
                  </a:cubicBezTo>
                  <a:cubicBezTo>
                    <a:pt x="76137" y="1187"/>
                    <a:pt x="97028" y="22117"/>
                    <a:pt x="97028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37">
              <a:extLst>
                <a:ext uri="{FF2B5EF4-FFF2-40B4-BE49-F238E27FC236}">
                  <a16:creationId xmlns:a16="http://schemas.microsoft.com/office/drawing/2014/main" id="{99B89322-C6E5-546B-68A4-37AAA795A713}"/>
                </a:ext>
              </a:extLst>
            </p:cNvPr>
            <p:cNvSpPr/>
            <p:nvPr/>
          </p:nvSpPr>
          <p:spPr>
            <a:xfrm>
              <a:off x="5476117" y="1563182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811"/>
                  </a:moveTo>
                  <a:cubicBezTo>
                    <a:pt x="97137" y="73631"/>
                    <a:pt x="76182" y="94567"/>
                    <a:pt x="50400" y="94567"/>
                  </a:cubicBezTo>
                  <a:cubicBezTo>
                    <a:pt x="24556" y="94567"/>
                    <a:pt x="3664" y="73631"/>
                    <a:pt x="3664" y="47811"/>
                  </a:cubicBezTo>
                  <a:cubicBezTo>
                    <a:pt x="3664" y="21992"/>
                    <a:pt x="24556" y="1063"/>
                    <a:pt x="50400" y="1063"/>
                  </a:cubicBezTo>
                  <a:cubicBezTo>
                    <a:pt x="76182" y="1063"/>
                    <a:pt x="97137" y="21992"/>
                    <a:pt x="97137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37">
              <a:extLst>
                <a:ext uri="{FF2B5EF4-FFF2-40B4-BE49-F238E27FC236}">
                  <a16:creationId xmlns:a16="http://schemas.microsoft.com/office/drawing/2014/main" id="{986229E4-C44F-4823-76D8-C77E163B5157}"/>
                </a:ext>
              </a:extLst>
            </p:cNvPr>
            <p:cNvSpPr/>
            <p:nvPr/>
          </p:nvSpPr>
          <p:spPr>
            <a:xfrm>
              <a:off x="5476117" y="1750191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936"/>
                  </a:moveTo>
                  <a:cubicBezTo>
                    <a:pt x="97137" y="73755"/>
                    <a:pt x="76182" y="94691"/>
                    <a:pt x="50400" y="94691"/>
                  </a:cubicBezTo>
                  <a:cubicBezTo>
                    <a:pt x="24556" y="94691"/>
                    <a:pt x="3664" y="73755"/>
                    <a:pt x="3664" y="47936"/>
                  </a:cubicBezTo>
                  <a:cubicBezTo>
                    <a:pt x="3664" y="22117"/>
                    <a:pt x="24556" y="1187"/>
                    <a:pt x="50400" y="1187"/>
                  </a:cubicBezTo>
                  <a:cubicBezTo>
                    <a:pt x="76182" y="1187"/>
                    <a:pt x="97137" y="22117"/>
                    <a:pt x="97137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37">
              <a:extLst>
                <a:ext uri="{FF2B5EF4-FFF2-40B4-BE49-F238E27FC236}">
                  <a16:creationId xmlns:a16="http://schemas.microsoft.com/office/drawing/2014/main" id="{C0BB2C6D-34CD-763A-CB0D-C07D5778EC1E}"/>
                </a:ext>
              </a:extLst>
            </p:cNvPr>
            <p:cNvSpPr/>
            <p:nvPr/>
          </p:nvSpPr>
          <p:spPr>
            <a:xfrm>
              <a:off x="5651425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811"/>
                  </a:moveTo>
                  <a:cubicBezTo>
                    <a:pt x="97253" y="73631"/>
                    <a:pt x="76361" y="94567"/>
                    <a:pt x="50517" y="94567"/>
                  </a:cubicBezTo>
                  <a:cubicBezTo>
                    <a:pt x="24736" y="94567"/>
                    <a:pt x="3781" y="73631"/>
                    <a:pt x="3781" y="47811"/>
                  </a:cubicBezTo>
                  <a:cubicBezTo>
                    <a:pt x="3781" y="21992"/>
                    <a:pt x="24736" y="1063"/>
                    <a:pt x="50517" y="1063"/>
                  </a:cubicBezTo>
                  <a:cubicBezTo>
                    <a:pt x="76361" y="1063"/>
                    <a:pt x="97253" y="21992"/>
                    <a:pt x="97253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37">
              <a:extLst>
                <a:ext uri="{FF2B5EF4-FFF2-40B4-BE49-F238E27FC236}">
                  <a16:creationId xmlns:a16="http://schemas.microsoft.com/office/drawing/2014/main" id="{09A6AD5E-9036-D001-65A8-7EB4F2DB7F84}"/>
                </a:ext>
              </a:extLst>
            </p:cNvPr>
            <p:cNvSpPr/>
            <p:nvPr/>
          </p:nvSpPr>
          <p:spPr>
            <a:xfrm>
              <a:off x="5651425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936"/>
                  </a:moveTo>
                  <a:cubicBezTo>
                    <a:pt x="97253" y="73755"/>
                    <a:pt x="76361" y="94691"/>
                    <a:pt x="50517" y="94691"/>
                  </a:cubicBezTo>
                  <a:cubicBezTo>
                    <a:pt x="24736" y="94691"/>
                    <a:pt x="3781" y="73755"/>
                    <a:pt x="3781" y="47936"/>
                  </a:cubicBezTo>
                  <a:cubicBezTo>
                    <a:pt x="3781" y="22117"/>
                    <a:pt x="24736" y="1187"/>
                    <a:pt x="50517" y="1187"/>
                  </a:cubicBezTo>
                  <a:cubicBezTo>
                    <a:pt x="76361" y="1187"/>
                    <a:pt x="97253" y="22117"/>
                    <a:pt x="97253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37">
              <a:extLst>
                <a:ext uri="{FF2B5EF4-FFF2-40B4-BE49-F238E27FC236}">
                  <a16:creationId xmlns:a16="http://schemas.microsoft.com/office/drawing/2014/main" id="{5E947C6C-2D88-BA8D-3260-E2BD9ED917AF}"/>
                </a:ext>
              </a:extLst>
            </p:cNvPr>
            <p:cNvSpPr/>
            <p:nvPr/>
          </p:nvSpPr>
          <p:spPr>
            <a:xfrm>
              <a:off x="5137170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059"/>
                  </a:moveTo>
                  <a:cubicBezTo>
                    <a:pt x="96911" y="73878"/>
                    <a:pt x="75956" y="94807"/>
                    <a:pt x="50175" y="94807"/>
                  </a:cubicBezTo>
                  <a:cubicBezTo>
                    <a:pt x="24330" y="94807"/>
                    <a:pt x="3439" y="73878"/>
                    <a:pt x="3439" y="48059"/>
                  </a:cubicBezTo>
                  <a:cubicBezTo>
                    <a:pt x="3439" y="22240"/>
                    <a:pt x="24330" y="1304"/>
                    <a:pt x="50175" y="1304"/>
                  </a:cubicBezTo>
                  <a:cubicBezTo>
                    <a:pt x="75956" y="1304"/>
                    <a:pt x="96911" y="22240"/>
                    <a:pt x="96911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37">
              <a:extLst>
                <a:ext uri="{FF2B5EF4-FFF2-40B4-BE49-F238E27FC236}">
                  <a16:creationId xmlns:a16="http://schemas.microsoft.com/office/drawing/2014/main" id="{5D7AB4ED-8C77-3D76-2285-F15C71ECB500}"/>
                </a:ext>
              </a:extLst>
            </p:cNvPr>
            <p:cNvSpPr/>
            <p:nvPr/>
          </p:nvSpPr>
          <p:spPr>
            <a:xfrm>
              <a:off x="5137170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183"/>
                  </a:moveTo>
                  <a:cubicBezTo>
                    <a:pt x="96911" y="74002"/>
                    <a:pt x="75956" y="94932"/>
                    <a:pt x="50175" y="94932"/>
                  </a:cubicBezTo>
                  <a:cubicBezTo>
                    <a:pt x="24330" y="94932"/>
                    <a:pt x="3439" y="74002"/>
                    <a:pt x="3439" y="48183"/>
                  </a:cubicBezTo>
                  <a:cubicBezTo>
                    <a:pt x="3439" y="22364"/>
                    <a:pt x="24330" y="1428"/>
                    <a:pt x="50175" y="1428"/>
                  </a:cubicBezTo>
                  <a:cubicBezTo>
                    <a:pt x="75956" y="1428"/>
                    <a:pt x="96911" y="22364"/>
                    <a:pt x="96911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37">
              <a:extLst>
                <a:ext uri="{FF2B5EF4-FFF2-40B4-BE49-F238E27FC236}">
                  <a16:creationId xmlns:a16="http://schemas.microsoft.com/office/drawing/2014/main" id="{7A57BA7D-0378-828E-595D-F657E1164AD2}"/>
                </a:ext>
              </a:extLst>
            </p:cNvPr>
            <p:cNvSpPr/>
            <p:nvPr/>
          </p:nvSpPr>
          <p:spPr>
            <a:xfrm>
              <a:off x="5312477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059"/>
                  </a:moveTo>
                  <a:cubicBezTo>
                    <a:pt x="97028" y="73878"/>
                    <a:pt x="76137" y="94807"/>
                    <a:pt x="50292" y="94807"/>
                  </a:cubicBezTo>
                  <a:cubicBezTo>
                    <a:pt x="24447" y="94807"/>
                    <a:pt x="3556" y="73878"/>
                    <a:pt x="3556" y="48059"/>
                  </a:cubicBezTo>
                  <a:cubicBezTo>
                    <a:pt x="3556" y="22240"/>
                    <a:pt x="24447" y="1304"/>
                    <a:pt x="50292" y="1304"/>
                  </a:cubicBezTo>
                  <a:cubicBezTo>
                    <a:pt x="76137" y="1304"/>
                    <a:pt x="97028" y="22240"/>
                    <a:pt x="97028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37">
              <a:extLst>
                <a:ext uri="{FF2B5EF4-FFF2-40B4-BE49-F238E27FC236}">
                  <a16:creationId xmlns:a16="http://schemas.microsoft.com/office/drawing/2014/main" id="{9C4ABD53-6D64-11B2-3C2B-771538C6E03C}"/>
                </a:ext>
              </a:extLst>
            </p:cNvPr>
            <p:cNvSpPr/>
            <p:nvPr/>
          </p:nvSpPr>
          <p:spPr>
            <a:xfrm>
              <a:off x="5312477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183"/>
                  </a:moveTo>
                  <a:cubicBezTo>
                    <a:pt x="97028" y="74002"/>
                    <a:pt x="76137" y="94932"/>
                    <a:pt x="50292" y="94932"/>
                  </a:cubicBezTo>
                  <a:cubicBezTo>
                    <a:pt x="24447" y="94932"/>
                    <a:pt x="3556" y="74002"/>
                    <a:pt x="3556" y="48183"/>
                  </a:cubicBezTo>
                  <a:cubicBezTo>
                    <a:pt x="3556" y="22364"/>
                    <a:pt x="24447" y="1428"/>
                    <a:pt x="50292" y="1428"/>
                  </a:cubicBezTo>
                  <a:cubicBezTo>
                    <a:pt x="76137" y="1428"/>
                    <a:pt x="97028" y="22364"/>
                    <a:pt x="97028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37">
              <a:extLst>
                <a:ext uri="{FF2B5EF4-FFF2-40B4-BE49-F238E27FC236}">
                  <a16:creationId xmlns:a16="http://schemas.microsoft.com/office/drawing/2014/main" id="{DD4DB465-0D6C-16E1-3674-201912E7E79F}"/>
                </a:ext>
              </a:extLst>
            </p:cNvPr>
            <p:cNvSpPr/>
            <p:nvPr/>
          </p:nvSpPr>
          <p:spPr>
            <a:xfrm>
              <a:off x="5476117" y="1925509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059"/>
                  </a:moveTo>
                  <a:cubicBezTo>
                    <a:pt x="97137" y="73878"/>
                    <a:pt x="76182" y="94807"/>
                    <a:pt x="50400" y="94807"/>
                  </a:cubicBezTo>
                  <a:cubicBezTo>
                    <a:pt x="24556" y="94807"/>
                    <a:pt x="3664" y="73878"/>
                    <a:pt x="3664" y="48059"/>
                  </a:cubicBezTo>
                  <a:cubicBezTo>
                    <a:pt x="3664" y="22240"/>
                    <a:pt x="24556" y="1304"/>
                    <a:pt x="50400" y="1304"/>
                  </a:cubicBezTo>
                  <a:cubicBezTo>
                    <a:pt x="76182" y="1304"/>
                    <a:pt x="97137" y="22240"/>
                    <a:pt x="97137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37">
              <a:extLst>
                <a:ext uri="{FF2B5EF4-FFF2-40B4-BE49-F238E27FC236}">
                  <a16:creationId xmlns:a16="http://schemas.microsoft.com/office/drawing/2014/main" id="{AF6E14C2-D3EE-57DA-45D8-FC6233932A9E}"/>
                </a:ext>
              </a:extLst>
            </p:cNvPr>
            <p:cNvSpPr/>
            <p:nvPr/>
          </p:nvSpPr>
          <p:spPr>
            <a:xfrm>
              <a:off x="5476117" y="2112518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183"/>
                  </a:moveTo>
                  <a:cubicBezTo>
                    <a:pt x="97137" y="74002"/>
                    <a:pt x="76182" y="94932"/>
                    <a:pt x="50400" y="94932"/>
                  </a:cubicBezTo>
                  <a:cubicBezTo>
                    <a:pt x="24556" y="94932"/>
                    <a:pt x="3664" y="74002"/>
                    <a:pt x="3664" y="48183"/>
                  </a:cubicBezTo>
                  <a:cubicBezTo>
                    <a:pt x="3664" y="22364"/>
                    <a:pt x="24556" y="1428"/>
                    <a:pt x="50400" y="1428"/>
                  </a:cubicBezTo>
                  <a:cubicBezTo>
                    <a:pt x="76182" y="1428"/>
                    <a:pt x="97137" y="22364"/>
                    <a:pt x="97137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37">
              <a:extLst>
                <a:ext uri="{FF2B5EF4-FFF2-40B4-BE49-F238E27FC236}">
                  <a16:creationId xmlns:a16="http://schemas.microsoft.com/office/drawing/2014/main" id="{81E1AB25-CD60-7148-6A29-7BB780C43B84}"/>
                </a:ext>
              </a:extLst>
            </p:cNvPr>
            <p:cNvSpPr/>
            <p:nvPr/>
          </p:nvSpPr>
          <p:spPr>
            <a:xfrm>
              <a:off x="5651425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059"/>
                  </a:moveTo>
                  <a:cubicBezTo>
                    <a:pt x="97253" y="73878"/>
                    <a:pt x="76361" y="94807"/>
                    <a:pt x="50517" y="94807"/>
                  </a:cubicBezTo>
                  <a:cubicBezTo>
                    <a:pt x="24736" y="94807"/>
                    <a:pt x="3781" y="73878"/>
                    <a:pt x="3781" y="48059"/>
                  </a:cubicBezTo>
                  <a:cubicBezTo>
                    <a:pt x="3781" y="22240"/>
                    <a:pt x="24736" y="1304"/>
                    <a:pt x="50517" y="1304"/>
                  </a:cubicBezTo>
                  <a:cubicBezTo>
                    <a:pt x="76361" y="1304"/>
                    <a:pt x="97253" y="22240"/>
                    <a:pt x="97253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37">
              <a:extLst>
                <a:ext uri="{FF2B5EF4-FFF2-40B4-BE49-F238E27FC236}">
                  <a16:creationId xmlns:a16="http://schemas.microsoft.com/office/drawing/2014/main" id="{FD1420D4-0CFA-C6EA-A309-B71FA3B226A7}"/>
                </a:ext>
              </a:extLst>
            </p:cNvPr>
            <p:cNvSpPr/>
            <p:nvPr/>
          </p:nvSpPr>
          <p:spPr>
            <a:xfrm>
              <a:off x="5651425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183"/>
                  </a:moveTo>
                  <a:cubicBezTo>
                    <a:pt x="97253" y="74002"/>
                    <a:pt x="76361" y="94932"/>
                    <a:pt x="50517" y="94932"/>
                  </a:cubicBezTo>
                  <a:cubicBezTo>
                    <a:pt x="24736" y="94932"/>
                    <a:pt x="3781" y="74002"/>
                    <a:pt x="3781" y="48183"/>
                  </a:cubicBezTo>
                  <a:cubicBezTo>
                    <a:pt x="3781" y="22364"/>
                    <a:pt x="24736" y="1428"/>
                    <a:pt x="50517" y="1428"/>
                  </a:cubicBezTo>
                  <a:cubicBezTo>
                    <a:pt x="76361" y="1428"/>
                    <a:pt x="97253" y="22364"/>
                    <a:pt x="97253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0688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1">
          <a:extLst>
            <a:ext uri="{FF2B5EF4-FFF2-40B4-BE49-F238E27FC236}">
              <a16:creationId xmlns:a16="http://schemas.microsoft.com/office/drawing/2014/main" id="{F79D2BED-F4BF-BD04-2C48-11BD15069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54">
            <a:extLst>
              <a:ext uri="{FF2B5EF4-FFF2-40B4-BE49-F238E27FC236}">
                <a16:creationId xmlns:a16="http://schemas.microsoft.com/office/drawing/2014/main" id="{3FA96C3D-4FA4-FAB4-C8C6-6E19EB7CAA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4736" y="15558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RO" altLang="en-RO" sz="1600" dirty="0"/>
              <a:t>Studiu retrospectiv:  pacienți cu malignități hematologice și non-hematologice internati in Compartimentul de Hemato-Oncologie a Spitalului Clinic de Urgență pentru Copii Brașov (2020-2024)</a:t>
            </a:r>
            <a:endParaRPr sz="1600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52D7C63-BBD7-BB95-AB30-6EBB76219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04" y="1412262"/>
            <a:ext cx="8446748" cy="1318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Raleway Black"/>
              </a:rPr>
              <a:t>Sunt pacienți care au necesitat chimioterapie și/sau transfuzii de sânge și cu administrare de tratament suportiv.</a:t>
            </a:r>
          </a:p>
          <a:p>
            <a:pPr marL="285750" indent="-2857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Raleway Black"/>
              </a:rPr>
              <a:t>Date colectate: 68 camere implantabile - 68 pacienți</a:t>
            </a:r>
          </a:p>
          <a:p>
            <a:pPr marL="285750" indent="-2857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Raleway Black"/>
              </a:rPr>
              <a:t>Pacienților li s-a efectuat screening infecțios la reaccesarea camerelor implantabile, de pe tegumente și din cameră.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6FA3016-CC48-B86E-4AF5-FB0C5F226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250320"/>
              </p:ext>
            </p:extLst>
          </p:nvPr>
        </p:nvGraphicFramePr>
        <p:xfrm>
          <a:off x="257304" y="2987637"/>
          <a:ext cx="8527829" cy="1318308"/>
        </p:xfrm>
        <a:graphic>
          <a:graphicData uri="http://schemas.openxmlformats.org/drawingml/2006/table">
            <a:tbl>
              <a:tblPr/>
              <a:tblGrid>
                <a:gridCol w="2430638">
                  <a:extLst>
                    <a:ext uri="{9D8B030D-6E8A-4147-A177-3AD203B41FA5}">
                      <a16:colId xmlns:a16="http://schemas.microsoft.com/office/drawing/2014/main" val="2439413489"/>
                    </a:ext>
                  </a:extLst>
                </a:gridCol>
                <a:gridCol w="1153523">
                  <a:extLst>
                    <a:ext uri="{9D8B030D-6E8A-4147-A177-3AD203B41FA5}">
                      <a16:colId xmlns:a16="http://schemas.microsoft.com/office/drawing/2014/main" val="1871862091"/>
                    </a:ext>
                  </a:extLst>
                </a:gridCol>
                <a:gridCol w="1235917">
                  <a:extLst>
                    <a:ext uri="{9D8B030D-6E8A-4147-A177-3AD203B41FA5}">
                      <a16:colId xmlns:a16="http://schemas.microsoft.com/office/drawing/2014/main" val="2909352542"/>
                    </a:ext>
                  </a:extLst>
                </a:gridCol>
                <a:gridCol w="1235917">
                  <a:extLst>
                    <a:ext uri="{9D8B030D-6E8A-4147-A177-3AD203B41FA5}">
                      <a16:colId xmlns:a16="http://schemas.microsoft.com/office/drawing/2014/main" val="2547649117"/>
                    </a:ext>
                  </a:extLst>
                </a:gridCol>
                <a:gridCol w="1235917">
                  <a:extLst>
                    <a:ext uri="{9D8B030D-6E8A-4147-A177-3AD203B41FA5}">
                      <a16:colId xmlns:a16="http://schemas.microsoft.com/office/drawing/2014/main" val="1765184841"/>
                    </a:ext>
                  </a:extLst>
                </a:gridCol>
                <a:gridCol w="1235917">
                  <a:extLst>
                    <a:ext uri="{9D8B030D-6E8A-4147-A177-3AD203B41FA5}">
                      <a16:colId xmlns:a16="http://schemas.microsoft.com/office/drawing/2014/main" val="2268245651"/>
                    </a:ext>
                  </a:extLst>
                </a:gridCol>
              </a:tblGrid>
              <a:tr h="2197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Anul</a:t>
                      </a:r>
                    </a:p>
                  </a:txBody>
                  <a:tcPr marL="10300" marR="10300" marT="103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1" i="0" u="none" strike="noStrike">
                          <a:solidFill>
                            <a:srgbClr val="0D0D0D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4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131242"/>
                  </a:ext>
                </a:extLst>
              </a:tr>
              <a:tr h="2197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Pacienti Camere implantabile</a:t>
                      </a:r>
                    </a:p>
                  </a:txBody>
                  <a:tcPr marL="10300" marR="10300" marT="103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044298"/>
                  </a:ext>
                </a:extLst>
              </a:tr>
              <a:tr h="2197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Chimioterapie</a:t>
                      </a:r>
                    </a:p>
                  </a:txBody>
                  <a:tcPr marL="10300" marR="10300" marT="103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1366518"/>
                  </a:ext>
                </a:extLst>
              </a:tr>
              <a:tr h="2197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Talasemie/Anemii</a:t>
                      </a:r>
                    </a:p>
                  </a:txBody>
                  <a:tcPr marL="10300" marR="10300" marT="103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RO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02572"/>
                  </a:ext>
                </a:extLst>
              </a:tr>
              <a:tr h="2197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Pacienti cu hemoculturi pozitive</a:t>
                      </a:r>
                    </a:p>
                  </a:txBody>
                  <a:tcPr marL="10300" marR="10300" marT="103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chimioterapie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chimioterapie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chimioterapie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chimioterapie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chimioterapie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435965"/>
                  </a:ext>
                </a:extLst>
              </a:tr>
              <a:tr h="2197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Camere implantabile compromise</a:t>
                      </a:r>
                    </a:p>
                  </a:txBody>
                  <a:tcPr marL="10300" marR="10300" marT="103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chimioterapie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chimioterapie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chimioterapie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chimioterapie</a:t>
                      </a: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9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en-US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chimioterapie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300" marR="10300" marT="1030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418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550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1">
          <a:extLst>
            <a:ext uri="{FF2B5EF4-FFF2-40B4-BE49-F238E27FC236}">
              <a16:creationId xmlns:a16="http://schemas.microsoft.com/office/drawing/2014/main" id="{A3F5825F-8C4A-724B-0DDA-E59233827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54">
            <a:extLst>
              <a:ext uri="{FF2B5EF4-FFF2-40B4-BE49-F238E27FC236}">
                <a16:creationId xmlns:a16="http://schemas.microsoft.com/office/drawing/2014/main" id="{CE29DB9F-D521-41F5-0114-2659C49EAB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4736" y="15558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RO" altLang="en-RO" sz="1600" dirty="0"/>
              <a:t>Studiu retrospectiv:  pacienți cu malignități hematologice și non-hematologice internati in Compartimentul de Hemato-Oncologie a Spitalului Clinic de Urgență pentru Copii Brașov (2020-2024)</a:t>
            </a:r>
            <a:endParaRPr sz="16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2CB519A-86DC-A925-7175-A6E36EC5AA9F}"/>
              </a:ext>
            </a:extLst>
          </p:cNvPr>
          <p:cNvCxnSpPr/>
          <p:nvPr/>
        </p:nvCxnSpPr>
        <p:spPr>
          <a:xfrm>
            <a:off x="4537494" y="1371600"/>
            <a:ext cx="0" cy="32435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>
            <a:extLst>
              <a:ext uri="{FF2B5EF4-FFF2-40B4-BE49-F238E27FC236}">
                <a16:creationId xmlns:a16="http://schemas.microsoft.com/office/drawing/2014/main" id="{1EAE1971-9664-4E0A-4B97-D96460A22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923" y="1324704"/>
            <a:ext cx="4028535" cy="333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SzPts val="1200"/>
              <a:tabLst>
                <a:tab pos="0" algn="l"/>
              </a:tabLst>
            </a:pPr>
            <a:r>
              <a:rPr lang="en-RO" altLang="en-RO" sz="1050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Raleway Black"/>
              </a:rPr>
              <a:t>CONCLUZII</a:t>
            </a:r>
          </a:p>
          <a:p>
            <a:pPr marL="17145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Raleway Black"/>
              </a:rPr>
              <a:t>Numărul pacienților care au cameră implantabilă este în creștere.</a:t>
            </a:r>
          </a:p>
          <a:p>
            <a:pPr marL="17145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Raleway Black"/>
              </a:rPr>
              <a:t>A fost montată camera implantabilă și pentru pacienți de vârstă mică cu alte afecțiuni hematologice cu necesar lunar de transfuzii cu masă eritrocitară.</a:t>
            </a:r>
          </a:p>
          <a:p>
            <a:pPr marL="17145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Raleway Black"/>
              </a:rPr>
              <a:t>Hemoculturile pozitive apar în medie la 60 de zile de la inserția camerei implantabile, perioadă critică în tratamentul chimioterapic, când se instalează aplazia, care duce la o scădere simultană a tuturor liniilor celulare sanguine (pancitopenie).</a:t>
            </a:r>
          </a:p>
          <a:p>
            <a:pPr marL="17145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Raleway Black"/>
              </a:rPr>
              <a:t>Germenii frecvent implicați în hemoculturile pozitive au fost Pseudomonas aeruginosa, Stafilococ coagulazo negativ, Candida spp.</a:t>
            </a:r>
          </a:p>
          <a:p>
            <a:pPr marL="171450" indent="-171450" algn="just" defTabSz="914400" eaLnBrk="0" fontAlgn="base" latinLnBrk="0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Raleway Black"/>
              </a:rPr>
              <a:t>Factorii de risc pentru hemoculturi pozitive: mediul rural și nivel scăzut de educație al părinților.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C043301-D061-6E9F-3206-1B7A9FE0B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4531" y="1324704"/>
            <a:ext cx="4162986" cy="333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lnSpc>
                <a:spcPct val="90000"/>
              </a:lnSpc>
              <a:spcBef>
                <a:spcPts val="1001"/>
              </a:spcBef>
              <a:buSzPts val="1200"/>
              <a:tabLst>
                <a:tab pos="0" algn="l"/>
              </a:tabLst>
            </a:pPr>
            <a:r>
              <a:rPr lang="en-RO" altLang="en-RO" sz="1050" b="1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MĂSURI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Au fost verificate și respectate măsurile de asepsie privind tegumentul puncționat, înainte de dezinfecție și după dezinfecție, prin recoltare de probe microbiologice.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A fost revizuită procedura de accesare și utilizare a camerei implantabile, introducând prezența a doi asistenți medicali;  utilizarea doar a materialelor sterile, igienizarea pacientului sub supravegherea personalului și acordarea timpului necesar între accesări.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Infecțiile de cameră implantabilă pot fi prevenite prin măsuri profilactice corecte.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Necesitatea monitorizării atente și intervenției rapide în cazul infecțiilor pentru a evita complicațiile și întreruperea tratamentului oncologic.</a:t>
            </a:r>
          </a:p>
          <a:p>
            <a:pPr marL="171450" lvl="0" indent="-171450" algn="just" eaLnBrk="0" fontAlgn="base" hangingPunct="0">
              <a:lnSpc>
                <a:spcPct val="90000"/>
              </a:lnSpc>
              <a:spcBef>
                <a:spcPts val="1001"/>
              </a:spcBef>
              <a:buSzPts val="1200"/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RO" altLang="en-RO" sz="1050" dirty="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Instruirea continuă a pacientului și aparținătorilor privind respectarea regulilor de igienă personală.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RO" altLang="en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117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1">
          <a:extLst>
            <a:ext uri="{FF2B5EF4-FFF2-40B4-BE49-F238E27FC236}">
              <a16:creationId xmlns:a16="http://schemas.microsoft.com/office/drawing/2014/main" id="{A3F5825F-8C4A-724B-0DDA-E59233827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B1F972A-740E-40D7-01E7-071B0FF73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279715" y="821573"/>
            <a:ext cx="4584569" cy="319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755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3"/>
          <p:cNvSpPr txBox="1">
            <a:spLocks noGrp="1"/>
          </p:cNvSpPr>
          <p:nvPr>
            <p:ph type="title"/>
          </p:nvPr>
        </p:nvSpPr>
        <p:spPr>
          <a:xfrm>
            <a:off x="1829650" y="2360850"/>
            <a:ext cx="5484900" cy="109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 err="1"/>
              <a:t>Mulțumim</a:t>
            </a:r>
            <a:r>
              <a:rPr lang="en" sz="6000" dirty="0"/>
              <a:t>!</a:t>
            </a:r>
            <a:endParaRPr sz="6000" dirty="0"/>
          </a:p>
        </p:txBody>
      </p:sp>
      <p:grpSp>
        <p:nvGrpSpPr>
          <p:cNvPr id="555" name="Google Shape;555;p33"/>
          <p:cNvGrpSpPr/>
          <p:nvPr/>
        </p:nvGrpSpPr>
        <p:grpSpPr>
          <a:xfrm>
            <a:off x="857072" y="702144"/>
            <a:ext cx="812959" cy="861672"/>
            <a:chOff x="5137170" y="1563182"/>
            <a:chExt cx="584358" cy="619462"/>
          </a:xfrm>
        </p:grpSpPr>
        <p:sp>
          <p:nvSpPr>
            <p:cNvPr id="556" name="Google Shape;556;p33"/>
            <p:cNvSpPr/>
            <p:nvPr/>
          </p:nvSpPr>
          <p:spPr>
            <a:xfrm>
              <a:off x="5137170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811"/>
                  </a:moveTo>
                  <a:cubicBezTo>
                    <a:pt x="96911" y="73631"/>
                    <a:pt x="75956" y="94567"/>
                    <a:pt x="50175" y="94567"/>
                  </a:cubicBezTo>
                  <a:cubicBezTo>
                    <a:pt x="24330" y="94567"/>
                    <a:pt x="3439" y="73631"/>
                    <a:pt x="3439" y="47811"/>
                  </a:cubicBezTo>
                  <a:cubicBezTo>
                    <a:pt x="3439" y="21992"/>
                    <a:pt x="24330" y="1063"/>
                    <a:pt x="50175" y="1063"/>
                  </a:cubicBezTo>
                  <a:cubicBezTo>
                    <a:pt x="75956" y="1063"/>
                    <a:pt x="96911" y="21992"/>
                    <a:pt x="96911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33"/>
            <p:cNvSpPr/>
            <p:nvPr/>
          </p:nvSpPr>
          <p:spPr>
            <a:xfrm>
              <a:off x="5137170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7936"/>
                  </a:moveTo>
                  <a:cubicBezTo>
                    <a:pt x="96911" y="73755"/>
                    <a:pt x="75956" y="94691"/>
                    <a:pt x="50175" y="94691"/>
                  </a:cubicBezTo>
                  <a:cubicBezTo>
                    <a:pt x="24330" y="94691"/>
                    <a:pt x="3439" y="73755"/>
                    <a:pt x="3439" y="47936"/>
                  </a:cubicBezTo>
                  <a:cubicBezTo>
                    <a:pt x="3439" y="22117"/>
                    <a:pt x="24330" y="1187"/>
                    <a:pt x="50175" y="1187"/>
                  </a:cubicBezTo>
                  <a:cubicBezTo>
                    <a:pt x="75956" y="1187"/>
                    <a:pt x="96911" y="22117"/>
                    <a:pt x="96911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33"/>
            <p:cNvSpPr/>
            <p:nvPr/>
          </p:nvSpPr>
          <p:spPr>
            <a:xfrm>
              <a:off x="5312477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811"/>
                  </a:moveTo>
                  <a:cubicBezTo>
                    <a:pt x="97028" y="73631"/>
                    <a:pt x="76137" y="94567"/>
                    <a:pt x="50292" y="94567"/>
                  </a:cubicBezTo>
                  <a:cubicBezTo>
                    <a:pt x="24447" y="94567"/>
                    <a:pt x="3556" y="73631"/>
                    <a:pt x="3556" y="47811"/>
                  </a:cubicBezTo>
                  <a:cubicBezTo>
                    <a:pt x="3556" y="21992"/>
                    <a:pt x="24447" y="1063"/>
                    <a:pt x="50292" y="1063"/>
                  </a:cubicBezTo>
                  <a:cubicBezTo>
                    <a:pt x="76137" y="1063"/>
                    <a:pt x="97028" y="21992"/>
                    <a:pt x="97028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33"/>
            <p:cNvSpPr/>
            <p:nvPr/>
          </p:nvSpPr>
          <p:spPr>
            <a:xfrm>
              <a:off x="5312477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7936"/>
                  </a:moveTo>
                  <a:cubicBezTo>
                    <a:pt x="97028" y="73755"/>
                    <a:pt x="76137" y="94691"/>
                    <a:pt x="50292" y="94691"/>
                  </a:cubicBezTo>
                  <a:cubicBezTo>
                    <a:pt x="24447" y="94691"/>
                    <a:pt x="3556" y="73755"/>
                    <a:pt x="3556" y="47936"/>
                  </a:cubicBezTo>
                  <a:cubicBezTo>
                    <a:pt x="3556" y="22117"/>
                    <a:pt x="24447" y="1187"/>
                    <a:pt x="50292" y="1187"/>
                  </a:cubicBezTo>
                  <a:cubicBezTo>
                    <a:pt x="76137" y="1187"/>
                    <a:pt x="97028" y="22117"/>
                    <a:pt x="97028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33"/>
            <p:cNvSpPr/>
            <p:nvPr/>
          </p:nvSpPr>
          <p:spPr>
            <a:xfrm>
              <a:off x="5476117" y="1563182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811"/>
                  </a:moveTo>
                  <a:cubicBezTo>
                    <a:pt x="97137" y="73631"/>
                    <a:pt x="76182" y="94567"/>
                    <a:pt x="50400" y="94567"/>
                  </a:cubicBezTo>
                  <a:cubicBezTo>
                    <a:pt x="24556" y="94567"/>
                    <a:pt x="3664" y="73631"/>
                    <a:pt x="3664" y="47811"/>
                  </a:cubicBezTo>
                  <a:cubicBezTo>
                    <a:pt x="3664" y="21992"/>
                    <a:pt x="24556" y="1063"/>
                    <a:pt x="50400" y="1063"/>
                  </a:cubicBezTo>
                  <a:cubicBezTo>
                    <a:pt x="76182" y="1063"/>
                    <a:pt x="97137" y="21992"/>
                    <a:pt x="97137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33"/>
            <p:cNvSpPr/>
            <p:nvPr/>
          </p:nvSpPr>
          <p:spPr>
            <a:xfrm>
              <a:off x="5476117" y="1750191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7936"/>
                  </a:moveTo>
                  <a:cubicBezTo>
                    <a:pt x="97137" y="73755"/>
                    <a:pt x="76182" y="94691"/>
                    <a:pt x="50400" y="94691"/>
                  </a:cubicBezTo>
                  <a:cubicBezTo>
                    <a:pt x="24556" y="94691"/>
                    <a:pt x="3664" y="73755"/>
                    <a:pt x="3664" y="47936"/>
                  </a:cubicBezTo>
                  <a:cubicBezTo>
                    <a:pt x="3664" y="22117"/>
                    <a:pt x="24556" y="1187"/>
                    <a:pt x="50400" y="1187"/>
                  </a:cubicBezTo>
                  <a:cubicBezTo>
                    <a:pt x="76182" y="1187"/>
                    <a:pt x="97137" y="22117"/>
                    <a:pt x="97137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33"/>
            <p:cNvSpPr/>
            <p:nvPr/>
          </p:nvSpPr>
          <p:spPr>
            <a:xfrm>
              <a:off x="5651425" y="1563182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811"/>
                  </a:moveTo>
                  <a:cubicBezTo>
                    <a:pt x="97253" y="73631"/>
                    <a:pt x="76361" y="94567"/>
                    <a:pt x="50517" y="94567"/>
                  </a:cubicBezTo>
                  <a:cubicBezTo>
                    <a:pt x="24736" y="94567"/>
                    <a:pt x="3781" y="73631"/>
                    <a:pt x="3781" y="47811"/>
                  </a:cubicBezTo>
                  <a:cubicBezTo>
                    <a:pt x="3781" y="21992"/>
                    <a:pt x="24736" y="1063"/>
                    <a:pt x="50517" y="1063"/>
                  </a:cubicBezTo>
                  <a:cubicBezTo>
                    <a:pt x="76361" y="1063"/>
                    <a:pt x="97253" y="21992"/>
                    <a:pt x="97253" y="478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33"/>
            <p:cNvSpPr/>
            <p:nvPr/>
          </p:nvSpPr>
          <p:spPr>
            <a:xfrm>
              <a:off x="5651425" y="1750191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7936"/>
                  </a:moveTo>
                  <a:cubicBezTo>
                    <a:pt x="97253" y="73755"/>
                    <a:pt x="76361" y="94691"/>
                    <a:pt x="50517" y="94691"/>
                  </a:cubicBezTo>
                  <a:cubicBezTo>
                    <a:pt x="24736" y="94691"/>
                    <a:pt x="3781" y="73755"/>
                    <a:pt x="3781" y="47936"/>
                  </a:cubicBezTo>
                  <a:cubicBezTo>
                    <a:pt x="3781" y="22117"/>
                    <a:pt x="24736" y="1187"/>
                    <a:pt x="50517" y="1187"/>
                  </a:cubicBezTo>
                  <a:cubicBezTo>
                    <a:pt x="76361" y="1187"/>
                    <a:pt x="97253" y="22117"/>
                    <a:pt x="97253" y="4793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33"/>
            <p:cNvSpPr/>
            <p:nvPr/>
          </p:nvSpPr>
          <p:spPr>
            <a:xfrm>
              <a:off x="5137170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059"/>
                  </a:moveTo>
                  <a:cubicBezTo>
                    <a:pt x="96911" y="73878"/>
                    <a:pt x="75956" y="94807"/>
                    <a:pt x="50175" y="94807"/>
                  </a:cubicBezTo>
                  <a:cubicBezTo>
                    <a:pt x="24330" y="94807"/>
                    <a:pt x="3439" y="73878"/>
                    <a:pt x="3439" y="48059"/>
                  </a:cubicBezTo>
                  <a:cubicBezTo>
                    <a:pt x="3439" y="22240"/>
                    <a:pt x="24330" y="1304"/>
                    <a:pt x="50175" y="1304"/>
                  </a:cubicBezTo>
                  <a:cubicBezTo>
                    <a:pt x="75956" y="1304"/>
                    <a:pt x="96911" y="22240"/>
                    <a:pt x="96911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33"/>
            <p:cNvSpPr/>
            <p:nvPr/>
          </p:nvSpPr>
          <p:spPr>
            <a:xfrm>
              <a:off x="5137170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6911" y="48183"/>
                  </a:moveTo>
                  <a:cubicBezTo>
                    <a:pt x="96911" y="74002"/>
                    <a:pt x="75956" y="94932"/>
                    <a:pt x="50175" y="94932"/>
                  </a:cubicBezTo>
                  <a:cubicBezTo>
                    <a:pt x="24330" y="94932"/>
                    <a:pt x="3439" y="74002"/>
                    <a:pt x="3439" y="48183"/>
                  </a:cubicBezTo>
                  <a:cubicBezTo>
                    <a:pt x="3439" y="22364"/>
                    <a:pt x="24330" y="1428"/>
                    <a:pt x="50175" y="1428"/>
                  </a:cubicBezTo>
                  <a:cubicBezTo>
                    <a:pt x="75956" y="1428"/>
                    <a:pt x="96911" y="22364"/>
                    <a:pt x="96911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33"/>
            <p:cNvSpPr/>
            <p:nvPr/>
          </p:nvSpPr>
          <p:spPr>
            <a:xfrm>
              <a:off x="5312477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059"/>
                  </a:moveTo>
                  <a:cubicBezTo>
                    <a:pt x="97028" y="73878"/>
                    <a:pt x="76137" y="94807"/>
                    <a:pt x="50292" y="94807"/>
                  </a:cubicBezTo>
                  <a:cubicBezTo>
                    <a:pt x="24447" y="94807"/>
                    <a:pt x="3556" y="73878"/>
                    <a:pt x="3556" y="48059"/>
                  </a:cubicBezTo>
                  <a:cubicBezTo>
                    <a:pt x="3556" y="22240"/>
                    <a:pt x="24447" y="1304"/>
                    <a:pt x="50292" y="1304"/>
                  </a:cubicBezTo>
                  <a:cubicBezTo>
                    <a:pt x="76137" y="1304"/>
                    <a:pt x="97028" y="22240"/>
                    <a:pt x="97028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33"/>
            <p:cNvSpPr/>
            <p:nvPr/>
          </p:nvSpPr>
          <p:spPr>
            <a:xfrm>
              <a:off x="5312477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028" y="48183"/>
                  </a:moveTo>
                  <a:cubicBezTo>
                    <a:pt x="97028" y="74002"/>
                    <a:pt x="76137" y="94932"/>
                    <a:pt x="50292" y="94932"/>
                  </a:cubicBezTo>
                  <a:cubicBezTo>
                    <a:pt x="24447" y="94932"/>
                    <a:pt x="3556" y="74002"/>
                    <a:pt x="3556" y="48183"/>
                  </a:cubicBezTo>
                  <a:cubicBezTo>
                    <a:pt x="3556" y="22364"/>
                    <a:pt x="24447" y="1428"/>
                    <a:pt x="50292" y="1428"/>
                  </a:cubicBezTo>
                  <a:cubicBezTo>
                    <a:pt x="76137" y="1428"/>
                    <a:pt x="97028" y="22364"/>
                    <a:pt x="97028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33"/>
            <p:cNvSpPr/>
            <p:nvPr/>
          </p:nvSpPr>
          <p:spPr>
            <a:xfrm>
              <a:off x="5476117" y="1925509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059"/>
                  </a:moveTo>
                  <a:cubicBezTo>
                    <a:pt x="97137" y="73878"/>
                    <a:pt x="76182" y="94807"/>
                    <a:pt x="50400" y="94807"/>
                  </a:cubicBezTo>
                  <a:cubicBezTo>
                    <a:pt x="24556" y="94807"/>
                    <a:pt x="3664" y="73878"/>
                    <a:pt x="3664" y="48059"/>
                  </a:cubicBezTo>
                  <a:cubicBezTo>
                    <a:pt x="3664" y="22240"/>
                    <a:pt x="24556" y="1304"/>
                    <a:pt x="50400" y="1304"/>
                  </a:cubicBezTo>
                  <a:cubicBezTo>
                    <a:pt x="76182" y="1304"/>
                    <a:pt x="97137" y="22240"/>
                    <a:pt x="97137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33"/>
            <p:cNvSpPr/>
            <p:nvPr/>
          </p:nvSpPr>
          <p:spPr>
            <a:xfrm>
              <a:off x="5476117" y="2112518"/>
              <a:ext cx="70104" cy="70127"/>
            </a:xfrm>
            <a:custGeom>
              <a:avLst/>
              <a:gdLst/>
              <a:ahLst/>
              <a:cxnLst/>
              <a:rect l="l" t="t" r="r" b="b"/>
              <a:pathLst>
                <a:path w="93472" h="93503" extrusionOk="0">
                  <a:moveTo>
                    <a:pt x="97137" y="48183"/>
                  </a:moveTo>
                  <a:cubicBezTo>
                    <a:pt x="97137" y="74002"/>
                    <a:pt x="76182" y="94932"/>
                    <a:pt x="50400" y="94932"/>
                  </a:cubicBezTo>
                  <a:cubicBezTo>
                    <a:pt x="24556" y="94932"/>
                    <a:pt x="3664" y="74002"/>
                    <a:pt x="3664" y="48183"/>
                  </a:cubicBezTo>
                  <a:cubicBezTo>
                    <a:pt x="3664" y="22364"/>
                    <a:pt x="24556" y="1428"/>
                    <a:pt x="50400" y="1428"/>
                  </a:cubicBezTo>
                  <a:cubicBezTo>
                    <a:pt x="76182" y="1428"/>
                    <a:pt x="97137" y="22364"/>
                    <a:pt x="97137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33"/>
            <p:cNvSpPr/>
            <p:nvPr/>
          </p:nvSpPr>
          <p:spPr>
            <a:xfrm>
              <a:off x="5651425" y="1925509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059"/>
                  </a:moveTo>
                  <a:cubicBezTo>
                    <a:pt x="97253" y="73878"/>
                    <a:pt x="76361" y="94807"/>
                    <a:pt x="50517" y="94807"/>
                  </a:cubicBezTo>
                  <a:cubicBezTo>
                    <a:pt x="24736" y="94807"/>
                    <a:pt x="3781" y="73878"/>
                    <a:pt x="3781" y="48059"/>
                  </a:cubicBezTo>
                  <a:cubicBezTo>
                    <a:pt x="3781" y="22240"/>
                    <a:pt x="24736" y="1304"/>
                    <a:pt x="50517" y="1304"/>
                  </a:cubicBezTo>
                  <a:cubicBezTo>
                    <a:pt x="76361" y="1304"/>
                    <a:pt x="97253" y="22240"/>
                    <a:pt x="97253" y="480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33"/>
            <p:cNvSpPr/>
            <p:nvPr/>
          </p:nvSpPr>
          <p:spPr>
            <a:xfrm>
              <a:off x="5651425" y="2112518"/>
              <a:ext cx="70103" cy="70127"/>
            </a:xfrm>
            <a:custGeom>
              <a:avLst/>
              <a:gdLst/>
              <a:ahLst/>
              <a:cxnLst/>
              <a:rect l="l" t="t" r="r" b="b"/>
              <a:pathLst>
                <a:path w="93471" h="93503" extrusionOk="0">
                  <a:moveTo>
                    <a:pt x="97253" y="48183"/>
                  </a:moveTo>
                  <a:cubicBezTo>
                    <a:pt x="97253" y="74002"/>
                    <a:pt x="76361" y="94932"/>
                    <a:pt x="50517" y="94932"/>
                  </a:cubicBezTo>
                  <a:cubicBezTo>
                    <a:pt x="24736" y="94932"/>
                    <a:pt x="3781" y="74002"/>
                    <a:pt x="3781" y="48183"/>
                  </a:cubicBezTo>
                  <a:cubicBezTo>
                    <a:pt x="3781" y="22364"/>
                    <a:pt x="24736" y="1428"/>
                    <a:pt x="50517" y="1428"/>
                  </a:cubicBezTo>
                  <a:cubicBezTo>
                    <a:pt x="76361" y="1428"/>
                    <a:pt x="97253" y="22364"/>
                    <a:pt x="97253" y="4818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2" name="Google Shape;572;p33"/>
          <p:cNvGrpSpPr/>
          <p:nvPr/>
        </p:nvGrpSpPr>
        <p:grpSpPr>
          <a:xfrm>
            <a:off x="3241329" y="615700"/>
            <a:ext cx="2661277" cy="1654059"/>
            <a:chOff x="2881566" y="539500"/>
            <a:chExt cx="2661277" cy="1654059"/>
          </a:xfrm>
        </p:grpSpPr>
        <p:sp>
          <p:nvSpPr>
            <p:cNvPr id="573" name="Google Shape;573;p33"/>
            <p:cNvSpPr/>
            <p:nvPr/>
          </p:nvSpPr>
          <p:spPr>
            <a:xfrm>
              <a:off x="3863788" y="1263251"/>
              <a:ext cx="1271685" cy="844323"/>
            </a:xfrm>
            <a:custGeom>
              <a:avLst/>
              <a:gdLst/>
              <a:ahLst/>
              <a:cxnLst/>
              <a:rect l="l" t="t" r="r" b="b"/>
              <a:pathLst>
                <a:path w="757811" h="503169" extrusionOk="0">
                  <a:moveTo>
                    <a:pt x="685387" y="264296"/>
                  </a:moveTo>
                  <a:lnTo>
                    <a:pt x="188248" y="491886"/>
                  </a:lnTo>
                  <a:cubicBezTo>
                    <a:pt x="125974" y="520395"/>
                    <a:pt x="52374" y="493020"/>
                    <a:pt x="23866" y="430745"/>
                  </a:cubicBezTo>
                  <a:lnTo>
                    <a:pt x="11283" y="403256"/>
                  </a:lnTo>
                  <a:cubicBezTo>
                    <a:pt x="-17225" y="340982"/>
                    <a:pt x="10150" y="267382"/>
                    <a:pt x="72424" y="238874"/>
                  </a:cubicBezTo>
                  <a:lnTo>
                    <a:pt x="569563" y="11283"/>
                  </a:lnTo>
                  <a:cubicBezTo>
                    <a:pt x="631837" y="-17225"/>
                    <a:pt x="705437" y="10150"/>
                    <a:pt x="733945" y="72424"/>
                  </a:cubicBezTo>
                  <a:lnTo>
                    <a:pt x="746528" y="99914"/>
                  </a:lnTo>
                  <a:cubicBezTo>
                    <a:pt x="775036" y="162188"/>
                    <a:pt x="747661" y="235788"/>
                    <a:pt x="685387" y="264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74" name="Google Shape;574;p33"/>
            <p:cNvGrpSpPr/>
            <p:nvPr/>
          </p:nvGrpSpPr>
          <p:grpSpPr>
            <a:xfrm>
              <a:off x="3935997" y="1767989"/>
              <a:ext cx="149162" cy="282612"/>
              <a:chOff x="3613289" y="5525404"/>
              <a:chExt cx="88887" cy="168421"/>
            </a:xfrm>
          </p:grpSpPr>
          <p:sp>
            <p:nvSpPr>
              <p:cNvPr id="575" name="Google Shape;575;p33"/>
              <p:cNvSpPr/>
              <p:nvPr/>
            </p:nvSpPr>
            <p:spPr>
              <a:xfrm>
                <a:off x="3613289" y="5525404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33"/>
              <p:cNvSpPr/>
              <p:nvPr/>
            </p:nvSpPr>
            <p:spPr>
              <a:xfrm>
                <a:off x="3646865" y="5598747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33"/>
              <p:cNvSpPr/>
              <p:nvPr/>
            </p:nvSpPr>
            <p:spPr>
              <a:xfrm>
                <a:off x="3680440" y="5672089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8" name="Google Shape;578;p33"/>
            <p:cNvGrpSpPr/>
            <p:nvPr/>
          </p:nvGrpSpPr>
          <p:grpSpPr>
            <a:xfrm>
              <a:off x="4262037" y="1618740"/>
              <a:ext cx="149162" cy="282612"/>
              <a:chOff x="3807580" y="5436460"/>
              <a:chExt cx="88887" cy="168421"/>
            </a:xfrm>
          </p:grpSpPr>
          <p:sp>
            <p:nvSpPr>
              <p:cNvPr id="579" name="Google Shape;579;p33"/>
              <p:cNvSpPr/>
              <p:nvPr/>
            </p:nvSpPr>
            <p:spPr>
              <a:xfrm>
                <a:off x="3807580" y="5436460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33"/>
              <p:cNvSpPr/>
              <p:nvPr/>
            </p:nvSpPr>
            <p:spPr>
              <a:xfrm>
                <a:off x="3841156" y="5509802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33"/>
              <p:cNvSpPr/>
              <p:nvPr/>
            </p:nvSpPr>
            <p:spPr>
              <a:xfrm>
                <a:off x="3874731" y="5583145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2" name="Google Shape;582;p33"/>
            <p:cNvGrpSpPr/>
            <p:nvPr/>
          </p:nvGrpSpPr>
          <p:grpSpPr>
            <a:xfrm>
              <a:off x="4425041" y="1544115"/>
              <a:ext cx="149162" cy="282612"/>
              <a:chOff x="3904716" y="5391988"/>
              <a:chExt cx="88887" cy="168421"/>
            </a:xfrm>
          </p:grpSpPr>
          <p:sp>
            <p:nvSpPr>
              <p:cNvPr id="583" name="Google Shape;583;p33"/>
              <p:cNvSpPr/>
              <p:nvPr/>
            </p:nvSpPr>
            <p:spPr>
              <a:xfrm>
                <a:off x="3904716" y="5391988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4" name="Google Shape;584;p33"/>
              <p:cNvSpPr/>
              <p:nvPr/>
            </p:nvSpPr>
            <p:spPr>
              <a:xfrm>
                <a:off x="3938292" y="5465330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5" name="Google Shape;585;p33"/>
              <p:cNvSpPr/>
              <p:nvPr/>
            </p:nvSpPr>
            <p:spPr>
              <a:xfrm>
                <a:off x="3971867" y="5538673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6" name="Google Shape;586;p33"/>
            <p:cNvGrpSpPr/>
            <p:nvPr/>
          </p:nvGrpSpPr>
          <p:grpSpPr>
            <a:xfrm>
              <a:off x="4588062" y="1469489"/>
              <a:ext cx="149162" cy="282612"/>
              <a:chOff x="4001862" y="5347515"/>
              <a:chExt cx="88887" cy="168421"/>
            </a:xfrm>
          </p:grpSpPr>
          <p:sp>
            <p:nvSpPr>
              <p:cNvPr id="587" name="Google Shape;587;p33"/>
              <p:cNvSpPr/>
              <p:nvPr/>
            </p:nvSpPr>
            <p:spPr>
              <a:xfrm>
                <a:off x="4001862" y="5347515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8" name="Google Shape;588;p33"/>
              <p:cNvSpPr/>
              <p:nvPr/>
            </p:nvSpPr>
            <p:spPr>
              <a:xfrm>
                <a:off x="4035437" y="5420858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9" name="Google Shape;589;p33"/>
              <p:cNvSpPr/>
              <p:nvPr/>
            </p:nvSpPr>
            <p:spPr>
              <a:xfrm>
                <a:off x="4069013" y="5494200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0" name="Google Shape;590;p33"/>
            <p:cNvGrpSpPr/>
            <p:nvPr/>
          </p:nvGrpSpPr>
          <p:grpSpPr>
            <a:xfrm>
              <a:off x="4751066" y="1394864"/>
              <a:ext cx="149162" cy="282612"/>
              <a:chOff x="4098998" y="5303043"/>
              <a:chExt cx="88887" cy="168421"/>
            </a:xfrm>
          </p:grpSpPr>
          <p:sp>
            <p:nvSpPr>
              <p:cNvPr id="591" name="Google Shape;591;p33"/>
              <p:cNvSpPr/>
              <p:nvPr/>
            </p:nvSpPr>
            <p:spPr>
              <a:xfrm>
                <a:off x="4098998" y="5303043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33"/>
              <p:cNvSpPr/>
              <p:nvPr/>
            </p:nvSpPr>
            <p:spPr>
              <a:xfrm>
                <a:off x="4132573" y="5376386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33"/>
              <p:cNvSpPr/>
              <p:nvPr/>
            </p:nvSpPr>
            <p:spPr>
              <a:xfrm>
                <a:off x="4166149" y="5449728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4" name="Google Shape;594;p33"/>
            <p:cNvGrpSpPr/>
            <p:nvPr/>
          </p:nvGrpSpPr>
          <p:grpSpPr>
            <a:xfrm>
              <a:off x="4914086" y="1320240"/>
              <a:ext cx="149162" cy="282612"/>
              <a:chOff x="4196143" y="5258571"/>
              <a:chExt cx="88887" cy="168421"/>
            </a:xfrm>
          </p:grpSpPr>
          <p:sp>
            <p:nvSpPr>
              <p:cNvPr id="595" name="Google Shape;595;p33"/>
              <p:cNvSpPr/>
              <p:nvPr/>
            </p:nvSpPr>
            <p:spPr>
              <a:xfrm>
                <a:off x="4196143" y="5258571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33"/>
              <p:cNvSpPr/>
              <p:nvPr/>
            </p:nvSpPr>
            <p:spPr>
              <a:xfrm>
                <a:off x="4229719" y="5331914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597;p33"/>
              <p:cNvSpPr/>
              <p:nvPr/>
            </p:nvSpPr>
            <p:spPr>
              <a:xfrm>
                <a:off x="4263294" y="5405256"/>
                <a:ext cx="21736" cy="21736"/>
              </a:xfrm>
              <a:custGeom>
                <a:avLst/>
                <a:gdLst/>
                <a:ahLst/>
                <a:cxnLst/>
                <a:rect l="l" t="t" r="r" b="b"/>
                <a:pathLst>
                  <a:path w="21736" h="21736" extrusionOk="0">
                    <a:moveTo>
                      <a:pt x="21736" y="10868"/>
                    </a:moveTo>
                    <a:cubicBezTo>
                      <a:pt x="21736" y="16870"/>
                      <a:pt x="16870" y="21736"/>
                      <a:pt x="10868" y="21736"/>
                    </a:cubicBezTo>
                    <a:cubicBezTo>
                      <a:pt x="4866" y="21736"/>
                      <a:pt x="0" y="16870"/>
                      <a:pt x="0" y="10868"/>
                    </a:cubicBezTo>
                    <a:cubicBezTo>
                      <a:pt x="0" y="4866"/>
                      <a:pt x="4866" y="0"/>
                      <a:pt x="10868" y="0"/>
                    </a:cubicBezTo>
                    <a:cubicBezTo>
                      <a:pt x="16870" y="0"/>
                      <a:pt x="21736" y="4866"/>
                      <a:pt x="21736" y="1086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98" name="Google Shape;598;p33"/>
            <p:cNvSpPr/>
            <p:nvPr/>
          </p:nvSpPr>
          <p:spPr>
            <a:xfrm>
              <a:off x="3572298" y="786705"/>
              <a:ext cx="985597" cy="1191077"/>
            </a:xfrm>
            <a:custGeom>
              <a:avLst/>
              <a:gdLst/>
              <a:ahLst/>
              <a:cxnLst/>
              <a:rect l="l" t="t" r="r" b="b"/>
              <a:pathLst>
                <a:path w="587328" h="709815" extrusionOk="0">
                  <a:moveTo>
                    <a:pt x="526952" y="87576"/>
                  </a:moveTo>
                  <a:lnTo>
                    <a:pt x="298771" y="5423"/>
                  </a:lnTo>
                  <a:cubicBezTo>
                    <a:pt x="251346" y="-11655"/>
                    <a:pt x="199053" y="12947"/>
                    <a:pt x="181985" y="60372"/>
                  </a:cubicBezTo>
                  <a:lnTo>
                    <a:pt x="118339" y="237147"/>
                  </a:lnTo>
                  <a:lnTo>
                    <a:pt x="0" y="565826"/>
                  </a:lnTo>
                  <a:lnTo>
                    <a:pt x="399926" y="709816"/>
                  </a:lnTo>
                  <a:lnTo>
                    <a:pt x="518265" y="381136"/>
                  </a:lnTo>
                  <a:lnTo>
                    <a:pt x="581911" y="204362"/>
                  </a:lnTo>
                  <a:cubicBezTo>
                    <a:pt x="598980" y="156937"/>
                    <a:pt x="574377" y="104654"/>
                    <a:pt x="526952" y="8757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33"/>
            <p:cNvSpPr/>
            <p:nvPr/>
          </p:nvSpPr>
          <p:spPr>
            <a:xfrm>
              <a:off x="4006870" y="539500"/>
              <a:ext cx="589247" cy="408238"/>
            </a:xfrm>
            <a:custGeom>
              <a:avLst/>
              <a:gdLst/>
              <a:ahLst/>
              <a:cxnLst/>
              <a:rect l="l" t="t" r="r" b="b"/>
              <a:pathLst>
                <a:path w="351139" h="243287" extrusionOk="0">
                  <a:moveTo>
                    <a:pt x="351139" y="109023"/>
                  </a:moveTo>
                  <a:lnTo>
                    <a:pt x="302800" y="243287"/>
                  </a:lnTo>
                  <a:lnTo>
                    <a:pt x="0" y="134264"/>
                  </a:lnTo>
                  <a:lnTo>
                    <a:pt x="48339" y="0"/>
                  </a:ln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00" name="Google Shape;600;p33"/>
            <p:cNvGrpSpPr/>
            <p:nvPr/>
          </p:nvGrpSpPr>
          <p:grpSpPr>
            <a:xfrm>
              <a:off x="4088196" y="597343"/>
              <a:ext cx="426594" cy="292553"/>
              <a:chOff x="3703986" y="4827765"/>
              <a:chExt cx="254212" cy="174345"/>
            </a:xfrm>
          </p:grpSpPr>
          <p:sp>
            <p:nvSpPr>
              <p:cNvPr id="601" name="Google Shape;601;p33"/>
              <p:cNvSpPr/>
              <p:nvPr/>
            </p:nvSpPr>
            <p:spPr>
              <a:xfrm>
                <a:off x="3703986" y="4827765"/>
                <a:ext cx="34251" cy="95154"/>
              </a:xfrm>
              <a:custGeom>
                <a:avLst/>
                <a:gdLst/>
                <a:ahLst/>
                <a:cxnLst/>
                <a:rect l="l" t="t" r="r" b="b"/>
                <a:pathLst>
                  <a:path w="34251" h="95154" extrusionOk="0">
                    <a:moveTo>
                      <a:pt x="34252" y="0"/>
                    </a:moveTo>
                    <a:lnTo>
                      <a:pt x="0" y="95155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2" name="Google Shape;602;p33"/>
              <p:cNvSpPr/>
              <p:nvPr/>
            </p:nvSpPr>
            <p:spPr>
              <a:xfrm>
                <a:off x="3735409" y="4839081"/>
                <a:ext cx="34251" cy="95154"/>
              </a:xfrm>
              <a:custGeom>
                <a:avLst/>
                <a:gdLst/>
                <a:ahLst/>
                <a:cxnLst/>
                <a:rect l="l" t="t" r="r" b="b"/>
                <a:pathLst>
                  <a:path w="34251" h="95154" extrusionOk="0">
                    <a:moveTo>
                      <a:pt x="34252" y="0"/>
                    </a:moveTo>
                    <a:lnTo>
                      <a:pt x="0" y="95155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3" name="Google Shape;603;p33"/>
              <p:cNvSpPr/>
              <p:nvPr/>
            </p:nvSpPr>
            <p:spPr>
              <a:xfrm>
                <a:off x="3766832" y="4850396"/>
                <a:ext cx="34251" cy="95145"/>
              </a:xfrm>
              <a:custGeom>
                <a:avLst/>
                <a:gdLst/>
                <a:ahLst/>
                <a:cxnLst/>
                <a:rect l="l" t="t" r="r" b="b"/>
                <a:pathLst>
                  <a:path w="34251" h="95145" extrusionOk="0">
                    <a:moveTo>
                      <a:pt x="34252" y="0"/>
                    </a:moveTo>
                    <a:lnTo>
                      <a:pt x="0" y="95145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4" name="Google Shape;604;p33"/>
              <p:cNvSpPr/>
              <p:nvPr/>
            </p:nvSpPr>
            <p:spPr>
              <a:xfrm>
                <a:off x="3798255" y="4861702"/>
                <a:ext cx="34251" cy="95154"/>
              </a:xfrm>
              <a:custGeom>
                <a:avLst/>
                <a:gdLst/>
                <a:ahLst/>
                <a:cxnLst/>
                <a:rect l="l" t="t" r="r" b="b"/>
                <a:pathLst>
                  <a:path w="34251" h="95154" extrusionOk="0">
                    <a:moveTo>
                      <a:pt x="34252" y="0"/>
                    </a:moveTo>
                    <a:lnTo>
                      <a:pt x="0" y="95155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5" name="Google Shape;605;p33"/>
              <p:cNvSpPr/>
              <p:nvPr/>
            </p:nvSpPr>
            <p:spPr>
              <a:xfrm>
                <a:off x="3829678" y="4873018"/>
                <a:ext cx="34251" cy="95154"/>
              </a:xfrm>
              <a:custGeom>
                <a:avLst/>
                <a:gdLst/>
                <a:ahLst/>
                <a:cxnLst/>
                <a:rect l="l" t="t" r="r" b="b"/>
                <a:pathLst>
                  <a:path w="34251" h="95154" extrusionOk="0">
                    <a:moveTo>
                      <a:pt x="34252" y="0"/>
                    </a:moveTo>
                    <a:lnTo>
                      <a:pt x="0" y="95155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6" name="Google Shape;606;p33"/>
              <p:cNvSpPr/>
              <p:nvPr/>
            </p:nvSpPr>
            <p:spPr>
              <a:xfrm>
                <a:off x="3861101" y="4884334"/>
                <a:ext cx="34251" cy="95154"/>
              </a:xfrm>
              <a:custGeom>
                <a:avLst/>
                <a:gdLst/>
                <a:ahLst/>
                <a:cxnLst/>
                <a:rect l="l" t="t" r="r" b="b"/>
                <a:pathLst>
                  <a:path w="34251" h="95154" extrusionOk="0">
                    <a:moveTo>
                      <a:pt x="34252" y="0"/>
                    </a:moveTo>
                    <a:lnTo>
                      <a:pt x="0" y="95155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33"/>
              <p:cNvSpPr/>
              <p:nvPr/>
            </p:nvSpPr>
            <p:spPr>
              <a:xfrm>
                <a:off x="3892524" y="4895649"/>
                <a:ext cx="34251" cy="95154"/>
              </a:xfrm>
              <a:custGeom>
                <a:avLst/>
                <a:gdLst/>
                <a:ahLst/>
                <a:cxnLst/>
                <a:rect l="l" t="t" r="r" b="b"/>
                <a:pathLst>
                  <a:path w="34251" h="95154" extrusionOk="0">
                    <a:moveTo>
                      <a:pt x="34252" y="0"/>
                    </a:moveTo>
                    <a:lnTo>
                      <a:pt x="0" y="95155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33"/>
              <p:cNvSpPr/>
              <p:nvPr/>
            </p:nvSpPr>
            <p:spPr>
              <a:xfrm>
                <a:off x="3923947" y="4906965"/>
                <a:ext cx="34251" cy="95145"/>
              </a:xfrm>
              <a:custGeom>
                <a:avLst/>
                <a:gdLst/>
                <a:ahLst/>
                <a:cxnLst/>
                <a:rect l="l" t="t" r="r" b="b"/>
                <a:pathLst>
                  <a:path w="34251" h="95145" extrusionOk="0">
                    <a:moveTo>
                      <a:pt x="34252" y="0"/>
                    </a:moveTo>
                    <a:lnTo>
                      <a:pt x="0" y="95145"/>
                    </a:lnTo>
                  </a:path>
                </a:pathLst>
              </a:custGeom>
              <a:noFill/>
              <a:ln w="9525" cap="flat" cmpd="sng">
                <a:solidFill>
                  <a:schemeClr val="accen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09" name="Google Shape;609;p33"/>
            <p:cNvSpPr/>
            <p:nvPr/>
          </p:nvSpPr>
          <p:spPr>
            <a:xfrm>
              <a:off x="3841325" y="1098315"/>
              <a:ext cx="499529" cy="499502"/>
            </a:xfrm>
            <a:custGeom>
              <a:avLst/>
              <a:gdLst/>
              <a:ahLst/>
              <a:cxnLst/>
              <a:rect l="l" t="t" r="r" b="b"/>
              <a:pathLst>
                <a:path w="297675" h="297675" extrusionOk="0">
                  <a:moveTo>
                    <a:pt x="297675" y="148838"/>
                  </a:moveTo>
                  <a:cubicBezTo>
                    <a:pt x="297675" y="231038"/>
                    <a:pt x="231038" y="297675"/>
                    <a:pt x="148838" y="297675"/>
                  </a:cubicBezTo>
                  <a:cubicBezTo>
                    <a:pt x="66637" y="297675"/>
                    <a:pt x="0" y="231038"/>
                    <a:pt x="0" y="148838"/>
                  </a:cubicBezTo>
                  <a:cubicBezTo>
                    <a:pt x="0" y="66637"/>
                    <a:pt x="66637" y="0"/>
                    <a:pt x="148838" y="0"/>
                  </a:cubicBezTo>
                  <a:cubicBezTo>
                    <a:pt x="231038" y="0"/>
                    <a:pt x="297675" y="66637"/>
                    <a:pt x="297675" y="14883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33"/>
            <p:cNvSpPr/>
            <p:nvPr/>
          </p:nvSpPr>
          <p:spPr>
            <a:xfrm>
              <a:off x="3925240" y="1182242"/>
              <a:ext cx="331682" cy="331647"/>
            </a:xfrm>
            <a:custGeom>
              <a:avLst/>
              <a:gdLst/>
              <a:ahLst/>
              <a:cxnLst/>
              <a:rect l="l" t="t" r="r" b="b"/>
              <a:pathLst>
                <a:path w="197653" h="197643" extrusionOk="0">
                  <a:moveTo>
                    <a:pt x="197653" y="102013"/>
                  </a:moveTo>
                  <a:lnTo>
                    <a:pt x="137817" y="80477"/>
                  </a:lnTo>
                  <a:lnTo>
                    <a:pt x="159363" y="20641"/>
                  </a:lnTo>
                  <a:lnTo>
                    <a:pt x="102022" y="0"/>
                  </a:lnTo>
                  <a:lnTo>
                    <a:pt x="80477" y="59827"/>
                  </a:lnTo>
                  <a:lnTo>
                    <a:pt x="20650" y="38291"/>
                  </a:lnTo>
                  <a:lnTo>
                    <a:pt x="0" y="95621"/>
                  </a:lnTo>
                  <a:lnTo>
                    <a:pt x="59836" y="117167"/>
                  </a:lnTo>
                  <a:lnTo>
                    <a:pt x="38290" y="177003"/>
                  </a:lnTo>
                  <a:lnTo>
                    <a:pt x="95631" y="197644"/>
                  </a:lnTo>
                  <a:lnTo>
                    <a:pt x="117176" y="137808"/>
                  </a:lnTo>
                  <a:lnTo>
                    <a:pt x="177003" y="1593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33"/>
            <p:cNvSpPr/>
            <p:nvPr/>
          </p:nvSpPr>
          <p:spPr>
            <a:xfrm rot="-543206">
              <a:off x="4822922" y="911966"/>
              <a:ext cx="335176" cy="186815"/>
            </a:xfrm>
            <a:custGeom>
              <a:avLst/>
              <a:gdLst/>
              <a:ahLst/>
              <a:cxnLst/>
              <a:rect l="l" t="t" r="r" b="b"/>
              <a:pathLst>
                <a:path w="363737" h="202734" extrusionOk="0">
                  <a:moveTo>
                    <a:pt x="201587" y="201587"/>
                  </a:moveTo>
                  <a:cubicBezTo>
                    <a:pt x="301714" y="190376"/>
                    <a:pt x="373799" y="100127"/>
                    <a:pt x="362588" y="0"/>
                  </a:cubicBezTo>
                  <a:lnTo>
                    <a:pt x="0" y="40595"/>
                  </a:lnTo>
                  <a:cubicBezTo>
                    <a:pt x="11201" y="140713"/>
                    <a:pt x="101460" y="212788"/>
                    <a:pt x="201587" y="2015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33"/>
            <p:cNvSpPr/>
            <p:nvPr/>
          </p:nvSpPr>
          <p:spPr>
            <a:xfrm rot="-543206">
              <a:off x="4798380" y="765112"/>
              <a:ext cx="335174" cy="186825"/>
            </a:xfrm>
            <a:custGeom>
              <a:avLst/>
              <a:gdLst/>
              <a:ahLst/>
              <a:cxnLst/>
              <a:rect l="l" t="t" r="r" b="b"/>
              <a:pathLst>
                <a:path w="363735" h="202745" extrusionOk="0">
                  <a:moveTo>
                    <a:pt x="1147" y="202746"/>
                  </a:moveTo>
                  <a:lnTo>
                    <a:pt x="363736" y="162150"/>
                  </a:lnTo>
                  <a:cubicBezTo>
                    <a:pt x="352525" y="62024"/>
                    <a:pt x="262275" y="-10062"/>
                    <a:pt x="162148" y="1149"/>
                  </a:cubicBezTo>
                  <a:cubicBezTo>
                    <a:pt x="62022" y="12360"/>
                    <a:pt x="-10054" y="102619"/>
                    <a:pt x="1147" y="2027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33"/>
            <p:cNvSpPr/>
            <p:nvPr/>
          </p:nvSpPr>
          <p:spPr>
            <a:xfrm rot="-543206">
              <a:off x="5327714" y="1152327"/>
              <a:ext cx="198146" cy="159316"/>
            </a:xfrm>
            <a:custGeom>
              <a:avLst/>
              <a:gdLst/>
              <a:ahLst/>
              <a:cxnLst/>
              <a:rect l="l" t="t" r="r" b="b"/>
              <a:pathLst>
                <a:path w="215030" h="172891" extrusionOk="0">
                  <a:moveTo>
                    <a:pt x="57611" y="157419"/>
                  </a:moveTo>
                  <a:cubicBezTo>
                    <a:pt x="112713" y="189252"/>
                    <a:pt x="183198" y="170393"/>
                    <a:pt x="215030" y="115290"/>
                  </a:cubicBezTo>
                  <a:lnTo>
                    <a:pt x="15472" y="0"/>
                  </a:lnTo>
                  <a:cubicBezTo>
                    <a:pt x="-16360" y="55102"/>
                    <a:pt x="2499" y="125587"/>
                    <a:pt x="57611" y="1574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33"/>
            <p:cNvSpPr/>
            <p:nvPr/>
          </p:nvSpPr>
          <p:spPr>
            <a:xfrm rot="-543206">
              <a:off x="5333396" y="1097857"/>
              <a:ext cx="198146" cy="159320"/>
            </a:xfrm>
            <a:custGeom>
              <a:avLst/>
              <a:gdLst/>
              <a:ahLst/>
              <a:cxnLst/>
              <a:rect l="l" t="t" r="r" b="b"/>
              <a:pathLst>
                <a:path w="215030" h="172896" extrusionOk="0">
                  <a:moveTo>
                    <a:pt x="0" y="57606"/>
                  </a:moveTo>
                  <a:lnTo>
                    <a:pt x="199558" y="172896"/>
                  </a:lnTo>
                  <a:cubicBezTo>
                    <a:pt x="231391" y="117794"/>
                    <a:pt x="212531" y="47309"/>
                    <a:pt x="157429" y="15477"/>
                  </a:cubicBezTo>
                  <a:cubicBezTo>
                    <a:pt x="102318" y="-16365"/>
                    <a:pt x="31842" y="2504"/>
                    <a:pt x="0" y="576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33"/>
            <p:cNvSpPr/>
            <p:nvPr/>
          </p:nvSpPr>
          <p:spPr>
            <a:xfrm rot="-3999147">
              <a:off x="3529633" y="1292453"/>
              <a:ext cx="95797" cy="95797"/>
            </a:xfrm>
            <a:custGeom>
              <a:avLst/>
              <a:gdLst/>
              <a:ahLst/>
              <a:cxnLst/>
              <a:rect l="l" t="t" r="r" b="b"/>
              <a:pathLst>
                <a:path w="127732" h="127732" extrusionOk="0">
                  <a:moveTo>
                    <a:pt x="120255" y="93831"/>
                  </a:moveTo>
                  <a:cubicBezTo>
                    <a:pt x="103701" y="124978"/>
                    <a:pt x="65039" y="136798"/>
                    <a:pt x="33901" y="120253"/>
                  </a:cubicBezTo>
                  <a:cubicBezTo>
                    <a:pt x="2755" y="103699"/>
                    <a:pt x="-9066" y="65037"/>
                    <a:pt x="7479" y="33900"/>
                  </a:cubicBezTo>
                  <a:cubicBezTo>
                    <a:pt x="24024" y="2762"/>
                    <a:pt x="62696" y="-9068"/>
                    <a:pt x="93833" y="7477"/>
                  </a:cubicBezTo>
                  <a:cubicBezTo>
                    <a:pt x="124970" y="24022"/>
                    <a:pt x="136800" y="62684"/>
                    <a:pt x="120255" y="9383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33"/>
            <p:cNvSpPr/>
            <p:nvPr/>
          </p:nvSpPr>
          <p:spPr>
            <a:xfrm rot="-3999147">
              <a:off x="3683691" y="2082714"/>
              <a:ext cx="95787" cy="95787"/>
            </a:xfrm>
            <a:custGeom>
              <a:avLst/>
              <a:gdLst/>
              <a:ahLst/>
              <a:cxnLst/>
              <a:rect l="l" t="t" r="r" b="b"/>
              <a:pathLst>
                <a:path w="127718" h="127718" extrusionOk="0">
                  <a:moveTo>
                    <a:pt x="116137" y="100526"/>
                  </a:moveTo>
                  <a:cubicBezTo>
                    <a:pt x="95887" y="129396"/>
                    <a:pt x="56063" y="136388"/>
                    <a:pt x="27193" y="116137"/>
                  </a:cubicBezTo>
                  <a:cubicBezTo>
                    <a:pt x="-1677" y="95887"/>
                    <a:pt x="-8669" y="56063"/>
                    <a:pt x="11582" y="27193"/>
                  </a:cubicBezTo>
                  <a:cubicBezTo>
                    <a:pt x="31832" y="-1677"/>
                    <a:pt x="71656" y="-8669"/>
                    <a:pt x="100526" y="11582"/>
                  </a:cubicBezTo>
                  <a:cubicBezTo>
                    <a:pt x="129396" y="31832"/>
                    <a:pt x="136388" y="71656"/>
                    <a:pt x="116137" y="1005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33"/>
            <p:cNvSpPr/>
            <p:nvPr/>
          </p:nvSpPr>
          <p:spPr>
            <a:xfrm rot="-3999147">
              <a:off x="3310312" y="1871849"/>
              <a:ext cx="272797" cy="152049"/>
            </a:xfrm>
            <a:custGeom>
              <a:avLst/>
              <a:gdLst/>
              <a:ahLst/>
              <a:cxnLst/>
              <a:rect l="l" t="t" r="r" b="b"/>
              <a:pathLst>
                <a:path w="363737" h="202736" extrusionOk="0">
                  <a:moveTo>
                    <a:pt x="201587" y="201587"/>
                  </a:moveTo>
                  <a:cubicBezTo>
                    <a:pt x="301714" y="190376"/>
                    <a:pt x="373799" y="100127"/>
                    <a:pt x="362588" y="0"/>
                  </a:cubicBezTo>
                  <a:lnTo>
                    <a:pt x="0" y="40596"/>
                  </a:lnTo>
                  <a:cubicBezTo>
                    <a:pt x="11201" y="140713"/>
                    <a:pt x="101460" y="212798"/>
                    <a:pt x="201587" y="2015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33"/>
            <p:cNvSpPr/>
            <p:nvPr/>
          </p:nvSpPr>
          <p:spPr>
            <a:xfrm rot="-3999147">
              <a:off x="3198315" y="1824441"/>
              <a:ext cx="272797" cy="152056"/>
            </a:xfrm>
            <a:custGeom>
              <a:avLst/>
              <a:gdLst/>
              <a:ahLst/>
              <a:cxnLst/>
              <a:rect l="l" t="t" r="r" b="b"/>
              <a:pathLst>
                <a:path w="363737" h="202745" extrusionOk="0">
                  <a:moveTo>
                    <a:pt x="1149" y="202746"/>
                  </a:moveTo>
                  <a:lnTo>
                    <a:pt x="363737" y="162150"/>
                  </a:lnTo>
                  <a:cubicBezTo>
                    <a:pt x="352526" y="62023"/>
                    <a:pt x="262277" y="-10062"/>
                    <a:pt x="162150" y="1149"/>
                  </a:cubicBezTo>
                  <a:cubicBezTo>
                    <a:pt x="62023" y="12360"/>
                    <a:pt x="-10062" y="102619"/>
                    <a:pt x="1149" y="2027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33"/>
            <p:cNvSpPr/>
            <p:nvPr/>
          </p:nvSpPr>
          <p:spPr>
            <a:xfrm rot="-3999147">
              <a:off x="2922854" y="1733985"/>
              <a:ext cx="155387" cy="138522"/>
            </a:xfrm>
            <a:custGeom>
              <a:avLst/>
              <a:gdLst/>
              <a:ahLst/>
              <a:cxnLst/>
              <a:rect l="l" t="t" r="r" b="b"/>
              <a:pathLst>
                <a:path w="207187" h="184699" extrusionOk="0">
                  <a:moveTo>
                    <a:pt x="45777" y="161401"/>
                  </a:moveTo>
                  <a:cubicBezTo>
                    <a:pt x="96555" y="199768"/>
                    <a:pt x="168821" y="189700"/>
                    <a:pt x="207188" y="138922"/>
                  </a:cubicBezTo>
                  <a:lnTo>
                    <a:pt x="23298" y="0"/>
                  </a:lnTo>
                  <a:cubicBezTo>
                    <a:pt x="-15069" y="50768"/>
                    <a:pt x="-5001" y="123034"/>
                    <a:pt x="45777" y="1614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33"/>
            <p:cNvSpPr/>
            <p:nvPr/>
          </p:nvSpPr>
          <p:spPr>
            <a:xfrm rot="-3999147">
              <a:off x="2898252" y="1704335"/>
              <a:ext cx="155387" cy="138519"/>
            </a:xfrm>
            <a:custGeom>
              <a:avLst/>
              <a:gdLst/>
              <a:ahLst/>
              <a:cxnLst/>
              <a:rect l="l" t="t" r="r" b="b"/>
              <a:pathLst>
                <a:path w="207187" h="184696" extrusionOk="0">
                  <a:moveTo>
                    <a:pt x="0" y="45775"/>
                  </a:moveTo>
                  <a:lnTo>
                    <a:pt x="183890" y="184697"/>
                  </a:lnTo>
                  <a:cubicBezTo>
                    <a:pt x="222256" y="133919"/>
                    <a:pt x="212189" y="61653"/>
                    <a:pt x="161411" y="23286"/>
                  </a:cubicBezTo>
                  <a:cubicBezTo>
                    <a:pt x="110623" y="-15061"/>
                    <a:pt x="38367" y="-5003"/>
                    <a:pt x="0" y="4577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33"/>
            <p:cNvSpPr/>
            <p:nvPr/>
          </p:nvSpPr>
          <p:spPr>
            <a:xfrm rot="-3999147">
              <a:off x="3205916" y="1490053"/>
              <a:ext cx="155384" cy="138522"/>
            </a:xfrm>
            <a:custGeom>
              <a:avLst/>
              <a:gdLst/>
              <a:ahLst/>
              <a:cxnLst/>
              <a:rect l="l" t="t" r="r" b="b"/>
              <a:pathLst>
                <a:path w="207183" h="184699" extrusionOk="0">
                  <a:moveTo>
                    <a:pt x="45773" y="161401"/>
                  </a:moveTo>
                  <a:cubicBezTo>
                    <a:pt x="96551" y="199768"/>
                    <a:pt x="168817" y="189700"/>
                    <a:pt x="207183" y="138922"/>
                  </a:cubicBezTo>
                  <a:lnTo>
                    <a:pt x="23294" y="0"/>
                  </a:lnTo>
                  <a:cubicBezTo>
                    <a:pt x="-15063" y="50778"/>
                    <a:pt x="-5005" y="123044"/>
                    <a:pt x="45773" y="1614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33"/>
            <p:cNvSpPr/>
            <p:nvPr/>
          </p:nvSpPr>
          <p:spPr>
            <a:xfrm rot="-3999147">
              <a:off x="3181315" y="1460402"/>
              <a:ext cx="155387" cy="138526"/>
            </a:xfrm>
            <a:custGeom>
              <a:avLst/>
              <a:gdLst/>
              <a:ahLst/>
              <a:cxnLst/>
              <a:rect l="l" t="t" r="r" b="b"/>
              <a:pathLst>
                <a:path w="207187" h="184705" extrusionOk="0">
                  <a:moveTo>
                    <a:pt x="0" y="45783"/>
                  </a:moveTo>
                  <a:lnTo>
                    <a:pt x="183890" y="184705"/>
                  </a:lnTo>
                  <a:cubicBezTo>
                    <a:pt x="222256" y="133927"/>
                    <a:pt x="212189" y="61661"/>
                    <a:pt x="161411" y="23294"/>
                  </a:cubicBezTo>
                  <a:cubicBezTo>
                    <a:pt x="110633" y="-15072"/>
                    <a:pt x="38367" y="-4995"/>
                    <a:pt x="0" y="457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33"/>
            <p:cNvSpPr/>
            <p:nvPr/>
          </p:nvSpPr>
          <p:spPr>
            <a:xfrm rot="-3996033">
              <a:off x="5271196" y="1643656"/>
              <a:ext cx="95675" cy="95675"/>
            </a:xfrm>
            <a:custGeom>
              <a:avLst/>
              <a:gdLst/>
              <a:ahLst/>
              <a:cxnLst/>
              <a:rect l="l" t="t" r="r" b="b"/>
              <a:pathLst>
                <a:path w="127718" h="127718" extrusionOk="0">
                  <a:moveTo>
                    <a:pt x="116137" y="100526"/>
                  </a:moveTo>
                  <a:cubicBezTo>
                    <a:pt x="95887" y="129396"/>
                    <a:pt x="56063" y="136388"/>
                    <a:pt x="27193" y="116137"/>
                  </a:cubicBezTo>
                  <a:cubicBezTo>
                    <a:pt x="-1677" y="95887"/>
                    <a:pt x="-8669" y="56063"/>
                    <a:pt x="11582" y="27193"/>
                  </a:cubicBezTo>
                  <a:cubicBezTo>
                    <a:pt x="31832" y="-1677"/>
                    <a:pt x="71656" y="-8669"/>
                    <a:pt x="100526" y="11582"/>
                  </a:cubicBezTo>
                  <a:cubicBezTo>
                    <a:pt x="129396" y="31832"/>
                    <a:pt x="136388" y="71656"/>
                    <a:pt x="116137" y="1005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Medical Collaboration Research by Slidesgo">
  <a:themeElements>
    <a:clrScheme name="Simple Light">
      <a:dk1>
        <a:srgbClr val="041834"/>
      </a:dk1>
      <a:lt1>
        <a:srgbClr val="E3F4FA"/>
      </a:lt1>
      <a:dk2>
        <a:srgbClr val="00648F"/>
      </a:dk2>
      <a:lt2>
        <a:srgbClr val="B6E3F1"/>
      </a:lt2>
      <a:accent1>
        <a:srgbClr val="6BC1D1"/>
      </a:accent1>
      <a:accent2>
        <a:srgbClr val="0596A2"/>
      </a:accent2>
      <a:accent3>
        <a:srgbClr val="F69380"/>
      </a:accent3>
      <a:accent4>
        <a:srgbClr val="E2583E"/>
      </a:accent4>
      <a:accent5>
        <a:srgbClr val="D6B6C8"/>
      </a:accent5>
      <a:accent6>
        <a:srgbClr val="FCFBF7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2657</Words>
  <Application>Microsoft Macintosh PowerPoint</Application>
  <PresentationFormat>On-screen Show (16:9)</PresentationFormat>
  <Paragraphs>293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Aptos Display</vt:lpstr>
      <vt:lpstr>Aptos</vt:lpstr>
      <vt:lpstr>Nunito Light</vt:lpstr>
      <vt:lpstr>Arial</vt:lpstr>
      <vt:lpstr>Overpass</vt:lpstr>
      <vt:lpstr>Raleway Black</vt:lpstr>
      <vt:lpstr>Raleway</vt:lpstr>
      <vt:lpstr>Calibri</vt:lpstr>
      <vt:lpstr>Open Sans</vt:lpstr>
      <vt:lpstr>Wingdings</vt:lpstr>
      <vt:lpstr>Open Sans Light</vt:lpstr>
      <vt:lpstr>Medical Collaboration Research by Slidesgo</vt:lpstr>
      <vt:lpstr>Tehnici moderne de administrare a tratamentului parenteral</vt:lpstr>
      <vt:lpstr> Ce este administrarea parenterală </vt:lpstr>
      <vt:lpstr>Avantajele administrării intravenoase </vt:lpstr>
      <vt:lpstr>Metode de administrare intravenoasă </vt:lpstr>
      <vt:lpstr>Camera implantabilă </vt:lpstr>
      <vt:lpstr>Camera implantabilă </vt:lpstr>
      <vt:lpstr>PowerPoint Presentation</vt:lpstr>
      <vt:lpstr>PowerPoint Presentation</vt:lpstr>
      <vt:lpstr>Reguli privind utilizarea corectă</vt:lpstr>
      <vt:lpstr>Reguli privind utilizarea corectă</vt:lpstr>
      <vt:lpstr>Întreținerea permeabilității </vt:lpstr>
      <vt:lpstr>Îndepărtarea acului </vt:lpstr>
      <vt:lpstr>Complicații ale camerei implantabile</vt:lpstr>
      <vt:lpstr>Complicații ale camerei implantabile</vt:lpstr>
      <vt:lpstr>Extravazarea </vt:lpstr>
      <vt:lpstr>Extravazarea </vt:lpstr>
      <vt:lpstr>PowerPoint Presentation</vt:lpstr>
      <vt:lpstr>PowerPoint Presentation</vt:lpstr>
      <vt:lpstr>Check-list prevenire infecții camera implantabila</vt:lpstr>
      <vt:lpstr>Studiu retrospectiv:  pacienți cu malignități hematologice și non-hematologice internati in Compartimentul de Hemato-Oncologie a Spitalului Clinic de Urgență pentru Copii Brașov (2020-2024)</vt:lpstr>
      <vt:lpstr>Studiu retrospectiv:  pacienți cu malignități hematologice și non-hematologice internati in Compartimentul de Hemato-Oncologie a Spitalului Clinic de Urgență pentru Copii Brașov (2020-2024)</vt:lpstr>
      <vt:lpstr>PowerPoint Presentation</vt:lpstr>
      <vt:lpstr>Mulțumim!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Alexandru Cogeanu</cp:lastModifiedBy>
  <cp:revision>6</cp:revision>
  <dcterms:modified xsi:type="dcterms:W3CDTF">2025-10-14T18:16:37Z</dcterms:modified>
</cp:coreProperties>
</file>