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8"/>
  </p:notesMasterIdLst>
  <p:sldIdLst>
    <p:sldId id="256" r:id="rId2"/>
    <p:sldId id="257" r:id="rId3"/>
    <p:sldId id="261" r:id="rId4"/>
    <p:sldId id="258" r:id="rId5"/>
    <p:sldId id="259" r:id="rId6"/>
    <p:sldId id="260" r:id="rId7"/>
    <p:sldId id="276" r:id="rId8"/>
    <p:sldId id="268" r:id="rId9"/>
    <p:sldId id="266" r:id="rId10"/>
    <p:sldId id="267" r:id="rId11"/>
    <p:sldId id="270" r:id="rId12"/>
    <p:sldId id="271" r:id="rId13"/>
    <p:sldId id="272" r:id="rId14"/>
    <p:sldId id="273" r:id="rId15"/>
    <p:sldId id="275" r:id="rId16"/>
    <p:sldId id="27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94689" autoAdjust="0"/>
  </p:normalViewPr>
  <p:slideViewPr>
    <p:cSldViewPr snapToGrid="0">
      <p:cViewPr varScale="1">
        <p:scale>
          <a:sx n="90" d="100"/>
          <a:sy n="90" d="100"/>
        </p:scale>
        <p:origin x="23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E3C38E-9ED5-413B-BF4B-510DC1575255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2829412-1C83-4A51-8980-BD1D6CE000A5}">
      <dgm:prSet/>
      <dgm:spPr/>
      <dgm:t>
        <a:bodyPr/>
        <a:lstStyle/>
        <a:p>
          <a:r>
            <a:rPr lang="en-US" b="1"/>
            <a:t>SPITALUL CLINIC DE URGENTA PENTRU COPII BRASOV</a:t>
          </a:r>
          <a:endParaRPr lang="en-US"/>
        </a:p>
      </dgm:t>
    </dgm:pt>
    <dgm:pt modelId="{360A11BD-EE00-44BF-925E-8D04E6254B99}" type="parTrans" cxnId="{DEB5DFE3-6634-419B-9E15-E268848F9AD2}">
      <dgm:prSet/>
      <dgm:spPr/>
      <dgm:t>
        <a:bodyPr/>
        <a:lstStyle/>
        <a:p>
          <a:endParaRPr lang="en-US"/>
        </a:p>
      </dgm:t>
    </dgm:pt>
    <dgm:pt modelId="{F8B0AFEE-848F-43EE-BD06-843F79E6DB60}" type="sibTrans" cxnId="{DEB5DFE3-6634-419B-9E15-E268848F9AD2}">
      <dgm:prSet/>
      <dgm:spPr/>
      <dgm:t>
        <a:bodyPr/>
        <a:lstStyle/>
        <a:p>
          <a:endParaRPr lang="en-US"/>
        </a:p>
      </dgm:t>
    </dgm:pt>
    <dgm:pt modelId="{CFBE9B67-9B4E-42F9-80A5-0BE0D14EEF36}">
      <dgm:prSet/>
      <dgm:spPr/>
      <dgm:t>
        <a:bodyPr/>
        <a:lstStyle/>
        <a:p>
          <a:r>
            <a:rPr lang="en-US" b="1" dirty="0" err="1"/>
            <a:t>Perioada</a:t>
          </a:r>
          <a:r>
            <a:rPr lang="en-US" b="1" dirty="0"/>
            <a:t>: 2005-2016- </a:t>
          </a:r>
          <a:r>
            <a:rPr lang="en-US" dirty="0"/>
            <a:t>1 </a:t>
          </a:r>
          <a:r>
            <a:rPr lang="en-US" dirty="0" err="1"/>
            <a:t>Asistent</a:t>
          </a:r>
          <a:r>
            <a:rPr lang="en-US" dirty="0"/>
            <a:t> social ( UPU, </a:t>
          </a:r>
          <a:r>
            <a:rPr lang="en-US" dirty="0" err="1"/>
            <a:t>unitate</a:t>
          </a:r>
          <a:r>
            <a:rPr lang="en-US" dirty="0"/>
            <a:t> </a:t>
          </a:r>
          <a:r>
            <a:rPr lang="en-US" dirty="0" err="1"/>
            <a:t>sanitara</a:t>
          </a:r>
          <a:r>
            <a:rPr lang="en-US" dirty="0"/>
            <a:t>, </a:t>
          </a:r>
          <a:r>
            <a:rPr lang="en-US" dirty="0" err="1"/>
            <a:t>ambulatoriu</a:t>
          </a:r>
          <a:r>
            <a:rPr lang="en-US" dirty="0"/>
            <a:t>, CSM)</a:t>
          </a:r>
        </a:p>
      </dgm:t>
    </dgm:pt>
    <dgm:pt modelId="{828A7876-5B78-424F-A6B1-547C2909786C}" type="parTrans" cxnId="{06730719-B473-4817-94FD-67818B10C317}">
      <dgm:prSet/>
      <dgm:spPr/>
      <dgm:t>
        <a:bodyPr/>
        <a:lstStyle/>
        <a:p>
          <a:endParaRPr lang="en-US"/>
        </a:p>
      </dgm:t>
    </dgm:pt>
    <dgm:pt modelId="{FB0339F1-9F89-4F37-9207-FEF412C3CB0E}" type="sibTrans" cxnId="{06730719-B473-4817-94FD-67818B10C317}">
      <dgm:prSet/>
      <dgm:spPr/>
      <dgm:t>
        <a:bodyPr/>
        <a:lstStyle/>
        <a:p>
          <a:endParaRPr lang="en-US"/>
        </a:p>
      </dgm:t>
    </dgm:pt>
    <dgm:pt modelId="{757E5F10-3A09-459E-B2F3-112B314621E1}">
      <dgm:prSet/>
      <dgm:spPr/>
      <dgm:t>
        <a:bodyPr/>
        <a:lstStyle/>
        <a:p>
          <a:r>
            <a:rPr lang="en-US" b="1"/>
            <a:t>Perioada :2016-prezent</a:t>
          </a:r>
          <a:r>
            <a:rPr lang="en-US"/>
            <a:t> – 2 Asistenti sociali ( UPU, unitate sanitara, ambulatoriu, CSM)</a:t>
          </a:r>
        </a:p>
      </dgm:t>
    </dgm:pt>
    <dgm:pt modelId="{C47D79E2-17BF-4C0D-A19E-AB781A00741B}" type="parTrans" cxnId="{E9335365-958B-446E-B081-99A6DB1D72DA}">
      <dgm:prSet/>
      <dgm:spPr/>
      <dgm:t>
        <a:bodyPr/>
        <a:lstStyle/>
        <a:p>
          <a:endParaRPr lang="en-US"/>
        </a:p>
      </dgm:t>
    </dgm:pt>
    <dgm:pt modelId="{6665EEE3-3A6B-48E9-A612-29DA35619F1A}" type="sibTrans" cxnId="{E9335365-958B-446E-B081-99A6DB1D72DA}">
      <dgm:prSet/>
      <dgm:spPr/>
      <dgm:t>
        <a:bodyPr/>
        <a:lstStyle/>
        <a:p>
          <a:endParaRPr lang="en-US"/>
        </a:p>
      </dgm:t>
    </dgm:pt>
    <dgm:pt modelId="{0A4C1D53-1FD5-4B3B-B82C-3FCEF0C5A70F}">
      <dgm:prSet/>
      <dgm:spPr/>
      <dgm:t>
        <a:bodyPr/>
        <a:lstStyle/>
        <a:p>
          <a:r>
            <a:rPr lang="en-US" b="1"/>
            <a:t>Perioada: Martie 2025-prezent: </a:t>
          </a:r>
          <a:r>
            <a:rPr lang="en-US"/>
            <a:t>3 Asistenti sociali  din care:</a:t>
          </a:r>
        </a:p>
      </dgm:t>
    </dgm:pt>
    <dgm:pt modelId="{2B1674BA-2AA3-455E-8CAB-2A4FCAA70C52}" type="parTrans" cxnId="{9307B570-2A6F-40F4-A439-A9B0C352C56C}">
      <dgm:prSet/>
      <dgm:spPr/>
      <dgm:t>
        <a:bodyPr/>
        <a:lstStyle/>
        <a:p>
          <a:endParaRPr lang="en-US"/>
        </a:p>
      </dgm:t>
    </dgm:pt>
    <dgm:pt modelId="{788B3C17-E736-4846-8C11-15B96AC78508}" type="sibTrans" cxnId="{9307B570-2A6F-40F4-A439-A9B0C352C56C}">
      <dgm:prSet/>
      <dgm:spPr/>
      <dgm:t>
        <a:bodyPr/>
        <a:lstStyle/>
        <a:p>
          <a:endParaRPr lang="en-US"/>
        </a:p>
      </dgm:t>
    </dgm:pt>
    <dgm:pt modelId="{342E86B0-DF04-4EB4-8CAD-DA1035B57E1B}">
      <dgm:prSet/>
      <dgm:spPr/>
      <dgm:t>
        <a:bodyPr/>
        <a:lstStyle/>
        <a:p>
          <a:r>
            <a:rPr lang="en-US" dirty="0"/>
            <a:t>2 </a:t>
          </a:r>
          <a:r>
            <a:rPr lang="en-US" dirty="0" err="1"/>
            <a:t>asistenti</a:t>
          </a:r>
          <a:r>
            <a:rPr lang="en-US" dirty="0"/>
            <a:t> </a:t>
          </a:r>
          <a:r>
            <a:rPr lang="en-US" dirty="0" err="1"/>
            <a:t>sociali</a:t>
          </a:r>
          <a:endParaRPr lang="en-US" dirty="0"/>
        </a:p>
        <a:p>
          <a:r>
            <a:rPr lang="en-US" dirty="0"/>
            <a:t>( UPU, </a:t>
          </a:r>
          <a:r>
            <a:rPr lang="en-US" dirty="0" err="1"/>
            <a:t>unitate</a:t>
          </a:r>
          <a:r>
            <a:rPr lang="en-US" dirty="0"/>
            <a:t> </a:t>
          </a:r>
          <a:r>
            <a:rPr lang="en-US" dirty="0" err="1"/>
            <a:t>sanitara</a:t>
          </a:r>
          <a:r>
            <a:rPr lang="en-US" dirty="0"/>
            <a:t>)</a:t>
          </a:r>
        </a:p>
      </dgm:t>
    </dgm:pt>
    <dgm:pt modelId="{91D6F10B-7121-4513-97D0-48AB37468A89}" type="parTrans" cxnId="{7E518281-92FD-43E5-B19B-6426A068AC91}">
      <dgm:prSet/>
      <dgm:spPr/>
      <dgm:t>
        <a:bodyPr/>
        <a:lstStyle/>
        <a:p>
          <a:endParaRPr lang="en-US"/>
        </a:p>
      </dgm:t>
    </dgm:pt>
    <dgm:pt modelId="{964987F1-AD03-49FF-BA11-9B4F35E32A6C}" type="sibTrans" cxnId="{7E518281-92FD-43E5-B19B-6426A068AC91}">
      <dgm:prSet/>
      <dgm:spPr/>
      <dgm:t>
        <a:bodyPr/>
        <a:lstStyle/>
        <a:p>
          <a:endParaRPr lang="en-US"/>
        </a:p>
      </dgm:t>
    </dgm:pt>
    <dgm:pt modelId="{BFF63AEC-E475-4C2A-AF43-CBE35CAF7CED}">
      <dgm:prSet/>
      <dgm:spPr/>
      <dgm:t>
        <a:bodyPr/>
        <a:lstStyle/>
        <a:p>
          <a:r>
            <a:rPr lang="en-US" dirty="0"/>
            <a:t>1 </a:t>
          </a:r>
          <a:r>
            <a:rPr lang="en-US" dirty="0" err="1"/>
            <a:t>asistent</a:t>
          </a:r>
          <a:r>
            <a:rPr lang="en-US" dirty="0"/>
            <a:t> social </a:t>
          </a:r>
        </a:p>
        <a:p>
          <a:r>
            <a:rPr lang="en-US" dirty="0"/>
            <a:t>( CSM, </a:t>
          </a:r>
          <a:r>
            <a:rPr lang="en-US" dirty="0" err="1"/>
            <a:t>ambulatoriu</a:t>
          </a:r>
          <a:r>
            <a:rPr lang="en-US" dirty="0"/>
            <a:t>, </a:t>
          </a:r>
          <a:r>
            <a:rPr lang="en-US" dirty="0" err="1"/>
            <a:t>unitate</a:t>
          </a:r>
          <a:r>
            <a:rPr lang="en-US" dirty="0"/>
            <a:t> </a:t>
          </a:r>
          <a:r>
            <a:rPr lang="en-US" dirty="0" err="1"/>
            <a:t>sanitara</a:t>
          </a:r>
          <a:r>
            <a:rPr lang="en-US" dirty="0"/>
            <a:t>- </a:t>
          </a:r>
          <a:r>
            <a:rPr lang="en-US" dirty="0" err="1"/>
            <a:t>pacienti</a:t>
          </a:r>
          <a:r>
            <a:rPr lang="en-US" dirty="0"/>
            <a:t> cu </a:t>
          </a:r>
          <a:r>
            <a:rPr lang="en-US" dirty="0" err="1"/>
            <a:t>adictii</a:t>
          </a:r>
          <a:r>
            <a:rPr lang="en-US" dirty="0"/>
            <a:t> </a:t>
          </a:r>
          <a:r>
            <a:rPr lang="en-US" dirty="0" err="1"/>
            <a:t>si</a:t>
          </a:r>
          <a:r>
            <a:rPr lang="en-US" dirty="0"/>
            <a:t> </a:t>
          </a:r>
          <a:r>
            <a:rPr lang="en-US" dirty="0" err="1"/>
            <a:t>intoxicatii</a:t>
          </a:r>
          <a:r>
            <a:rPr lang="en-US" dirty="0"/>
            <a:t>)</a:t>
          </a:r>
        </a:p>
      </dgm:t>
    </dgm:pt>
    <dgm:pt modelId="{BB8EE224-F33A-4D59-BC07-965BD113DDF4}" type="parTrans" cxnId="{E436B996-5528-4B4A-9226-27EF2A23B68A}">
      <dgm:prSet/>
      <dgm:spPr/>
      <dgm:t>
        <a:bodyPr/>
        <a:lstStyle/>
        <a:p>
          <a:endParaRPr lang="en-US"/>
        </a:p>
      </dgm:t>
    </dgm:pt>
    <dgm:pt modelId="{E33D00B9-2E85-4763-88BD-76C54A93D00F}" type="sibTrans" cxnId="{E436B996-5528-4B4A-9226-27EF2A23B68A}">
      <dgm:prSet/>
      <dgm:spPr/>
      <dgm:t>
        <a:bodyPr/>
        <a:lstStyle/>
        <a:p>
          <a:endParaRPr lang="en-US"/>
        </a:p>
      </dgm:t>
    </dgm:pt>
    <dgm:pt modelId="{B0285592-CF61-4064-9807-ED3D9FDE34E6}" type="pres">
      <dgm:prSet presAssocID="{02E3C38E-9ED5-413B-BF4B-510DC1575255}" presName="vert0" presStyleCnt="0">
        <dgm:presLayoutVars>
          <dgm:dir/>
          <dgm:animOne val="branch"/>
          <dgm:animLvl val="lvl"/>
        </dgm:presLayoutVars>
      </dgm:prSet>
      <dgm:spPr/>
    </dgm:pt>
    <dgm:pt modelId="{A91C1DA7-DFD7-48BE-B496-8ECD16371BF1}" type="pres">
      <dgm:prSet presAssocID="{62829412-1C83-4A51-8980-BD1D6CE000A5}" presName="thickLine" presStyleLbl="alignNode1" presStyleIdx="0" presStyleCnt="6"/>
      <dgm:spPr/>
    </dgm:pt>
    <dgm:pt modelId="{72235D65-65C1-45F6-A319-857759661F04}" type="pres">
      <dgm:prSet presAssocID="{62829412-1C83-4A51-8980-BD1D6CE000A5}" presName="horz1" presStyleCnt="0"/>
      <dgm:spPr/>
    </dgm:pt>
    <dgm:pt modelId="{5C99A9EB-CF8B-42ED-AE04-731CD3C08F9C}" type="pres">
      <dgm:prSet presAssocID="{62829412-1C83-4A51-8980-BD1D6CE000A5}" presName="tx1" presStyleLbl="revTx" presStyleIdx="0" presStyleCnt="6"/>
      <dgm:spPr/>
    </dgm:pt>
    <dgm:pt modelId="{8D9EFDE6-66FD-418F-9B50-8219DA254193}" type="pres">
      <dgm:prSet presAssocID="{62829412-1C83-4A51-8980-BD1D6CE000A5}" presName="vert1" presStyleCnt="0"/>
      <dgm:spPr/>
    </dgm:pt>
    <dgm:pt modelId="{1DB33A42-0F11-482E-B90E-E0E00F893080}" type="pres">
      <dgm:prSet presAssocID="{CFBE9B67-9B4E-42F9-80A5-0BE0D14EEF36}" presName="thickLine" presStyleLbl="alignNode1" presStyleIdx="1" presStyleCnt="6"/>
      <dgm:spPr/>
    </dgm:pt>
    <dgm:pt modelId="{B282C80A-2EB9-4536-B4EF-1E67D55E2D69}" type="pres">
      <dgm:prSet presAssocID="{CFBE9B67-9B4E-42F9-80A5-0BE0D14EEF36}" presName="horz1" presStyleCnt="0"/>
      <dgm:spPr/>
    </dgm:pt>
    <dgm:pt modelId="{0DDCC611-145D-459E-AF36-7C9A9828A305}" type="pres">
      <dgm:prSet presAssocID="{CFBE9B67-9B4E-42F9-80A5-0BE0D14EEF36}" presName="tx1" presStyleLbl="revTx" presStyleIdx="1" presStyleCnt="6"/>
      <dgm:spPr/>
    </dgm:pt>
    <dgm:pt modelId="{023EFBE0-6A8C-49CA-86DC-B39760082E57}" type="pres">
      <dgm:prSet presAssocID="{CFBE9B67-9B4E-42F9-80A5-0BE0D14EEF36}" presName="vert1" presStyleCnt="0"/>
      <dgm:spPr/>
    </dgm:pt>
    <dgm:pt modelId="{21F667A6-CA96-459B-9C72-13DD74FD4B0E}" type="pres">
      <dgm:prSet presAssocID="{757E5F10-3A09-459E-B2F3-112B314621E1}" presName="thickLine" presStyleLbl="alignNode1" presStyleIdx="2" presStyleCnt="6"/>
      <dgm:spPr/>
    </dgm:pt>
    <dgm:pt modelId="{D6F8DFD5-4AD0-4298-BF96-2860B7835742}" type="pres">
      <dgm:prSet presAssocID="{757E5F10-3A09-459E-B2F3-112B314621E1}" presName="horz1" presStyleCnt="0"/>
      <dgm:spPr/>
    </dgm:pt>
    <dgm:pt modelId="{234C34D1-5E6C-4D2A-AC53-D9C094B7D22C}" type="pres">
      <dgm:prSet presAssocID="{757E5F10-3A09-459E-B2F3-112B314621E1}" presName="tx1" presStyleLbl="revTx" presStyleIdx="2" presStyleCnt="6"/>
      <dgm:spPr/>
    </dgm:pt>
    <dgm:pt modelId="{7F23A4B4-AB17-4523-86BB-7012F160DA62}" type="pres">
      <dgm:prSet presAssocID="{757E5F10-3A09-459E-B2F3-112B314621E1}" presName="vert1" presStyleCnt="0"/>
      <dgm:spPr/>
    </dgm:pt>
    <dgm:pt modelId="{856FA1B0-B4D2-4DA1-8893-750C625B3B32}" type="pres">
      <dgm:prSet presAssocID="{0A4C1D53-1FD5-4B3B-B82C-3FCEF0C5A70F}" presName="thickLine" presStyleLbl="alignNode1" presStyleIdx="3" presStyleCnt="6"/>
      <dgm:spPr/>
    </dgm:pt>
    <dgm:pt modelId="{9DC193DA-AA37-4618-87CB-40EBC2309A95}" type="pres">
      <dgm:prSet presAssocID="{0A4C1D53-1FD5-4B3B-B82C-3FCEF0C5A70F}" presName="horz1" presStyleCnt="0"/>
      <dgm:spPr/>
    </dgm:pt>
    <dgm:pt modelId="{2DD247DD-AB09-4BD5-8A7B-5A63208E8C00}" type="pres">
      <dgm:prSet presAssocID="{0A4C1D53-1FD5-4B3B-B82C-3FCEF0C5A70F}" presName="tx1" presStyleLbl="revTx" presStyleIdx="3" presStyleCnt="6"/>
      <dgm:spPr/>
    </dgm:pt>
    <dgm:pt modelId="{97AF8FAF-D1C3-4396-B72C-1716FB0416EB}" type="pres">
      <dgm:prSet presAssocID="{0A4C1D53-1FD5-4B3B-B82C-3FCEF0C5A70F}" presName="vert1" presStyleCnt="0"/>
      <dgm:spPr/>
    </dgm:pt>
    <dgm:pt modelId="{CA020E8A-7433-4AA6-919F-B41F7EA1412A}" type="pres">
      <dgm:prSet presAssocID="{342E86B0-DF04-4EB4-8CAD-DA1035B57E1B}" presName="thickLine" presStyleLbl="alignNode1" presStyleIdx="4" presStyleCnt="6"/>
      <dgm:spPr/>
    </dgm:pt>
    <dgm:pt modelId="{D3E7B23E-CA24-4A6B-A2F6-829EEABBB81C}" type="pres">
      <dgm:prSet presAssocID="{342E86B0-DF04-4EB4-8CAD-DA1035B57E1B}" presName="horz1" presStyleCnt="0"/>
      <dgm:spPr/>
    </dgm:pt>
    <dgm:pt modelId="{0D73059B-AF4C-4BF6-8DEE-5BDA996050D8}" type="pres">
      <dgm:prSet presAssocID="{342E86B0-DF04-4EB4-8CAD-DA1035B57E1B}" presName="tx1" presStyleLbl="revTx" presStyleIdx="4" presStyleCnt="6"/>
      <dgm:spPr/>
    </dgm:pt>
    <dgm:pt modelId="{2F932341-250C-420E-90BF-BBC29382F370}" type="pres">
      <dgm:prSet presAssocID="{342E86B0-DF04-4EB4-8CAD-DA1035B57E1B}" presName="vert1" presStyleCnt="0"/>
      <dgm:spPr/>
    </dgm:pt>
    <dgm:pt modelId="{B34C9A93-0ED6-4F9C-9826-0EE7545FCA78}" type="pres">
      <dgm:prSet presAssocID="{BFF63AEC-E475-4C2A-AF43-CBE35CAF7CED}" presName="thickLine" presStyleLbl="alignNode1" presStyleIdx="5" presStyleCnt="6"/>
      <dgm:spPr/>
    </dgm:pt>
    <dgm:pt modelId="{E345A250-34B0-42A5-862A-F291B6BA662A}" type="pres">
      <dgm:prSet presAssocID="{BFF63AEC-E475-4C2A-AF43-CBE35CAF7CED}" presName="horz1" presStyleCnt="0"/>
      <dgm:spPr/>
    </dgm:pt>
    <dgm:pt modelId="{94933773-5E0C-481B-9011-DBBC27B8A4F9}" type="pres">
      <dgm:prSet presAssocID="{BFF63AEC-E475-4C2A-AF43-CBE35CAF7CED}" presName="tx1" presStyleLbl="revTx" presStyleIdx="5" presStyleCnt="6"/>
      <dgm:spPr/>
    </dgm:pt>
    <dgm:pt modelId="{AD331F60-3CB3-4AD6-8C1F-217124CB1A27}" type="pres">
      <dgm:prSet presAssocID="{BFF63AEC-E475-4C2A-AF43-CBE35CAF7CED}" presName="vert1" presStyleCnt="0"/>
      <dgm:spPr/>
    </dgm:pt>
  </dgm:ptLst>
  <dgm:cxnLst>
    <dgm:cxn modelId="{2422AF17-6940-4865-A939-F43D31934453}" type="presOf" srcId="{0A4C1D53-1FD5-4B3B-B82C-3FCEF0C5A70F}" destId="{2DD247DD-AB09-4BD5-8A7B-5A63208E8C00}" srcOrd="0" destOrd="0" presId="urn:microsoft.com/office/officeart/2008/layout/LinedList"/>
    <dgm:cxn modelId="{06730719-B473-4817-94FD-67818B10C317}" srcId="{02E3C38E-9ED5-413B-BF4B-510DC1575255}" destId="{CFBE9B67-9B4E-42F9-80A5-0BE0D14EEF36}" srcOrd="1" destOrd="0" parTransId="{828A7876-5B78-424F-A6B1-547C2909786C}" sibTransId="{FB0339F1-9F89-4F37-9207-FEF412C3CB0E}"/>
    <dgm:cxn modelId="{15D5C619-9635-4B06-9A59-5EE0EA617CB8}" type="presOf" srcId="{757E5F10-3A09-459E-B2F3-112B314621E1}" destId="{234C34D1-5E6C-4D2A-AC53-D9C094B7D22C}" srcOrd="0" destOrd="0" presId="urn:microsoft.com/office/officeart/2008/layout/LinedList"/>
    <dgm:cxn modelId="{BE48655E-D109-4C4F-8572-6AC48A7D0D59}" type="presOf" srcId="{342E86B0-DF04-4EB4-8CAD-DA1035B57E1B}" destId="{0D73059B-AF4C-4BF6-8DEE-5BDA996050D8}" srcOrd="0" destOrd="0" presId="urn:microsoft.com/office/officeart/2008/layout/LinedList"/>
    <dgm:cxn modelId="{E9335365-958B-446E-B081-99A6DB1D72DA}" srcId="{02E3C38E-9ED5-413B-BF4B-510DC1575255}" destId="{757E5F10-3A09-459E-B2F3-112B314621E1}" srcOrd="2" destOrd="0" parTransId="{C47D79E2-17BF-4C0D-A19E-AB781A00741B}" sibTransId="{6665EEE3-3A6B-48E9-A612-29DA35619F1A}"/>
    <dgm:cxn modelId="{9307B570-2A6F-40F4-A439-A9B0C352C56C}" srcId="{02E3C38E-9ED5-413B-BF4B-510DC1575255}" destId="{0A4C1D53-1FD5-4B3B-B82C-3FCEF0C5A70F}" srcOrd="3" destOrd="0" parTransId="{2B1674BA-2AA3-455E-8CAB-2A4FCAA70C52}" sibTransId="{788B3C17-E736-4846-8C11-15B96AC78508}"/>
    <dgm:cxn modelId="{7E518281-92FD-43E5-B19B-6426A068AC91}" srcId="{02E3C38E-9ED5-413B-BF4B-510DC1575255}" destId="{342E86B0-DF04-4EB4-8CAD-DA1035B57E1B}" srcOrd="4" destOrd="0" parTransId="{91D6F10B-7121-4513-97D0-48AB37468A89}" sibTransId="{964987F1-AD03-49FF-BA11-9B4F35E32A6C}"/>
    <dgm:cxn modelId="{5ED1A895-A755-4D6A-953A-8451E3B80360}" type="presOf" srcId="{CFBE9B67-9B4E-42F9-80A5-0BE0D14EEF36}" destId="{0DDCC611-145D-459E-AF36-7C9A9828A305}" srcOrd="0" destOrd="0" presId="urn:microsoft.com/office/officeart/2008/layout/LinedList"/>
    <dgm:cxn modelId="{E436B996-5528-4B4A-9226-27EF2A23B68A}" srcId="{02E3C38E-9ED5-413B-BF4B-510DC1575255}" destId="{BFF63AEC-E475-4C2A-AF43-CBE35CAF7CED}" srcOrd="5" destOrd="0" parTransId="{BB8EE224-F33A-4D59-BC07-965BD113DDF4}" sibTransId="{E33D00B9-2E85-4763-88BD-76C54A93D00F}"/>
    <dgm:cxn modelId="{79701BB9-C5BE-4976-98F6-414FC6C6C0C2}" type="presOf" srcId="{BFF63AEC-E475-4C2A-AF43-CBE35CAF7CED}" destId="{94933773-5E0C-481B-9011-DBBC27B8A4F9}" srcOrd="0" destOrd="0" presId="urn:microsoft.com/office/officeart/2008/layout/LinedList"/>
    <dgm:cxn modelId="{00490EDC-6FED-438A-BD61-1FCBE6A544AB}" type="presOf" srcId="{62829412-1C83-4A51-8980-BD1D6CE000A5}" destId="{5C99A9EB-CF8B-42ED-AE04-731CD3C08F9C}" srcOrd="0" destOrd="0" presId="urn:microsoft.com/office/officeart/2008/layout/LinedList"/>
    <dgm:cxn modelId="{DEB5DFE3-6634-419B-9E15-E268848F9AD2}" srcId="{02E3C38E-9ED5-413B-BF4B-510DC1575255}" destId="{62829412-1C83-4A51-8980-BD1D6CE000A5}" srcOrd="0" destOrd="0" parTransId="{360A11BD-EE00-44BF-925E-8D04E6254B99}" sibTransId="{F8B0AFEE-848F-43EE-BD06-843F79E6DB60}"/>
    <dgm:cxn modelId="{FA6B7DFA-9402-4390-8DED-17437E5F8877}" type="presOf" srcId="{02E3C38E-9ED5-413B-BF4B-510DC1575255}" destId="{B0285592-CF61-4064-9807-ED3D9FDE34E6}" srcOrd="0" destOrd="0" presId="urn:microsoft.com/office/officeart/2008/layout/LinedList"/>
    <dgm:cxn modelId="{36013430-1116-4EE1-A8D9-603BF19F0C53}" type="presParOf" srcId="{B0285592-CF61-4064-9807-ED3D9FDE34E6}" destId="{A91C1DA7-DFD7-48BE-B496-8ECD16371BF1}" srcOrd="0" destOrd="0" presId="urn:microsoft.com/office/officeart/2008/layout/LinedList"/>
    <dgm:cxn modelId="{E52E1A03-E3D5-4ABF-BFB8-E91C1B594F19}" type="presParOf" srcId="{B0285592-CF61-4064-9807-ED3D9FDE34E6}" destId="{72235D65-65C1-45F6-A319-857759661F04}" srcOrd="1" destOrd="0" presId="urn:microsoft.com/office/officeart/2008/layout/LinedList"/>
    <dgm:cxn modelId="{2A639DC1-940A-4032-8876-3F7E0F47FAC7}" type="presParOf" srcId="{72235D65-65C1-45F6-A319-857759661F04}" destId="{5C99A9EB-CF8B-42ED-AE04-731CD3C08F9C}" srcOrd="0" destOrd="0" presId="urn:microsoft.com/office/officeart/2008/layout/LinedList"/>
    <dgm:cxn modelId="{B2A448C6-EC19-44B7-9E78-11292E670056}" type="presParOf" srcId="{72235D65-65C1-45F6-A319-857759661F04}" destId="{8D9EFDE6-66FD-418F-9B50-8219DA254193}" srcOrd="1" destOrd="0" presId="urn:microsoft.com/office/officeart/2008/layout/LinedList"/>
    <dgm:cxn modelId="{3B7B43FB-7714-490E-A64D-3771D948DB5D}" type="presParOf" srcId="{B0285592-CF61-4064-9807-ED3D9FDE34E6}" destId="{1DB33A42-0F11-482E-B90E-E0E00F893080}" srcOrd="2" destOrd="0" presId="urn:microsoft.com/office/officeart/2008/layout/LinedList"/>
    <dgm:cxn modelId="{59A17F37-285D-4653-9B03-D6C446BC08B0}" type="presParOf" srcId="{B0285592-CF61-4064-9807-ED3D9FDE34E6}" destId="{B282C80A-2EB9-4536-B4EF-1E67D55E2D69}" srcOrd="3" destOrd="0" presId="urn:microsoft.com/office/officeart/2008/layout/LinedList"/>
    <dgm:cxn modelId="{5A993E49-70DA-4468-B75A-48DE573AF200}" type="presParOf" srcId="{B282C80A-2EB9-4536-B4EF-1E67D55E2D69}" destId="{0DDCC611-145D-459E-AF36-7C9A9828A305}" srcOrd="0" destOrd="0" presId="urn:microsoft.com/office/officeart/2008/layout/LinedList"/>
    <dgm:cxn modelId="{9A0FEBD6-AE3F-47A3-BD15-6D89A45DB250}" type="presParOf" srcId="{B282C80A-2EB9-4536-B4EF-1E67D55E2D69}" destId="{023EFBE0-6A8C-49CA-86DC-B39760082E57}" srcOrd="1" destOrd="0" presId="urn:microsoft.com/office/officeart/2008/layout/LinedList"/>
    <dgm:cxn modelId="{D0F67A17-8C96-4BF3-82BF-1EB98C832E0E}" type="presParOf" srcId="{B0285592-CF61-4064-9807-ED3D9FDE34E6}" destId="{21F667A6-CA96-459B-9C72-13DD74FD4B0E}" srcOrd="4" destOrd="0" presId="urn:microsoft.com/office/officeart/2008/layout/LinedList"/>
    <dgm:cxn modelId="{21F7EC1D-0CC1-403C-B465-7B8D1AA3F31B}" type="presParOf" srcId="{B0285592-CF61-4064-9807-ED3D9FDE34E6}" destId="{D6F8DFD5-4AD0-4298-BF96-2860B7835742}" srcOrd="5" destOrd="0" presId="urn:microsoft.com/office/officeart/2008/layout/LinedList"/>
    <dgm:cxn modelId="{061C0C29-9697-46AE-AF5A-883AC5ED720A}" type="presParOf" srcId="{D6F8DFD5-4AD0-4298-BF96-2860B7835742}" destId="{234C34D1-5E6C-4D2A-AC53-D9C094B7D22C}" srcOrd="0" destOrd="0" presId="urn:microsoft.com/office/officeart/2008/layout/LinedList"/>
    <dgm:cxn modelId="{760FDC64-6E27-450E-B454-9E340078385C}" type="presParOf" srcId="{D6F8DFD5-4AD0-4298-BF96-2860B7835742}" destId="{7F23A4B4-AB17-4523-86BB-7012F160DA62}" srcOrd="1" destOrd="0" presId="urn:microsoft.com/office/officeart/2008/layout/LinedList"/>
    <dgm:cxn modelId="{AC60E015-08B9-49E4-8369-718D3E1D89F4}" type="presParOf" srcId="{B0285592-CF61-4064-9807-ED3D9FDE34E6}" destId="{856FA1B0-B4D2-4DA1-8893-750C625B3B32}" srcOrd="6" destOrd="0" presId="urn:microsoft.com/office/officeart/2008/layout/LinedList"/>
    <dgm:cxn modelId="{75497163-65F3-4C2E-9242-1C7B5122DC0D}" type="presParOf" srcId="{B0285592-CF61-4064-9807-ED3D9FDE34E6}" destId="{9DC193DA-AA37-4618-87CB-40EBC2309A95}" srcOrd="7" destOrd="0" presId="urn:microsoft.com/office/officeart/2008/layout/LinedList"/>
    <dgm:cxn modelId="{CB8A7FF9-4D1B-41ED-BE15-1A906F8B5D8F}" type="presParOf" srcId="{9DC193DA-AA37-4618-87CB-40EBC2309A95}" destId="{2DD247DD-AB09-4BD5-8A7B-5A63208E8C00}" srcOrd="0" destOrd="0" presId="urn:microsoft.com/office/officeart/2008/layout/LinedList"/>
    <dgm:cxn modelId="{925616F8-229A-435F-81E6-7C74DB01FFB1}" type="presParOf" srcId="{9DC193DA-AA37-4618-87CB-40EBC2309A95}" destId="{97AF8FAF-D1C3-4396-B72C-1716FB0416EB}" srcOrd="1" destOrd="0" presId="urn:microsoft.com/office/officeart/2008/layout/LinedList"/>
    <dgm:cxn modelId="{163EA141-0C8F-4C47-90C5-59648B58B292}" type="presParOf" srcId="{B0285592-CF61-4064-9807-ED3D9FDE34E6}" destId="{CA020E8A-7433-4AA6-919F-B41F7EA1412A}" srcOrd="8" destOrd="0" presId="urn:microsoft.com/office/officeart/2008/layout/LinedList"/>
    <dgm:cxn modelId="{B288E120-03EE-4934-B5F1-72136A1ABFEF}" type="presParOf" srcId="{B0285592-CF61-4064-9807-ED3D9FDE34E6}" destId="{D3E7B23E-CA24-4A6B-A2F6-829EEABBB81C}" srcOrd="9" destOrd="0" presId="urn:microsoft.com/office/officeart/2008/layout/LinedList"/>
    <dgm:cxn modelId="{E093E60E-811C-4FD1-8187-03389FCEE33F}" type="presParOf" srcId="{D3E7B23E-CA24-4A6B-A2F6-829EEABBB81C}" destId="{0D73059B-AF4C-4BF6-8DEE-5BDA996050D8}" srcOrd="0" destOrd="0" presId="urn:microsoft.com/office/officeart/2008/layout/LinedList"/>
    <dgm:cxn modelId="{286BCC5A-329E-476D-BDB9-F244F0BB6422}" type="presParOf" srcId="{D3E7B23E-CA24-4A6B-A2F6-829EEABBB81C}" destId="{2F932341-250C-420E-90BF-BBC29382F370}" srcOrd="1" destOrd="0" presId="urn:microsoft.com/office/officeart/2008/layout/LinedList"/>
    <dgm:cxn modelId="{A0E159AE-5D44-43D4-9351-2D5BE1178F8B}" type="presParOf" srcId="{B0285592-CF61-4064-9807-ED3D9FDE34E6}" destId="{B34C9A93-0ED6-4F9C-9826-0EE7545FCA78}" srcOrd="10" destOrd="0" presId="urn:microsoft.com/office/officeart/2008/layout/LinedList"/>
    <dgm:cxn modelId="{88069273-AA38-4837-87DA-D7E122A90370}" type="presParOf" srcId="{B0285592-CF61-4064-9807-ED3D9FDE34E6}" destId="{E345A250-34B0-42A5-862A-F291B6BA662A}" srcOrd="11" destOrd="0" presId="urn:microsoft.com/office/officeart/2008/layout/LinedList"/>
    <dgm:cxn modelId="{E681CAE3-E59B-42D1-8ACE-C638140A0CBE}" type="presParOf" srcId="{E345A250-34B0-42A5-862A-F291B6BA662A}" destId="{94933773-5E0C-481B-9011-DBBC27B8A4F9}" srcOrd="0" destOrd="0" presId="urn:microsoft.com/office/officeart/2008/layout/LinedList"/>
    <dgm:cxn modelId="{3F11027E-A861-461E-85F6-3360827313AB}" type="presParOf" srcId="{E345A250-34B0-42A5-862A-F291B6BA662A}" destId="{AD331F60-3CB3-4AD6-8C1F-217124CB1A2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547C27-CA2D-4E07-A2BF-329E225CDC2D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0DFB905-FE05-48CC-811B-8A2445EEBB3A}">
      <dgm:prSet/>
      <dgm:spPr/>
      <dgm:t>
        <a:bodyPr/>
        <a:lstStyle/>
        <a:p>
          <a:r>
            <a:rPr lang="en-US"/>
            <a:t>CATEGORII DE BENEFICIARI IDENTIFICATI IN UNITATEA SANITARA</a:t>
          </a:r>
        </a:p>
      </dgm:t>
    </dgm:pt>
    <dgm:pt modelId="{1B215C45-261D-45B7-AC57-B8566FF08A2B}" type="parTrans" cxnId="{E4A01A6F-18A6-40BB-A566-D65B380DACE2}">
      <dgm:prSet/>
      <dgm:spPr/>
      <dgm:t>
        <a:bodyPr/>
        <a:lstStyle/>
        <a:p>
          <a:endParaRPr lang="en-US"/>
        </a:p>
      </dgm:t>
    </dgm:pt>
    <dgm:pt modelId="{F97811C9-7912-41E6-8643-51C97CA09AE8}" type="sibTrans" cxnId="{E4A01A6F-18A6-40BB-A566-D65B380DACE2}">
      <dgm:prSet/>
      <dgm:spPr/>
      <dgm:t>
        <a:bodyPr/>
        <a:lstStyle/>
        <a:p>
          <a:endParaRPr lang="en-US"/>
        </a:p>
      </dgm:t>
    </dgm:pt>
    <dgm:pt modelId="{6DF25A6D-A640-47E6-8B82-A0E515EF0A4F}">
      <dgm:prSet/>
      <dgm:spPr/>
      <dgm:t>
        <a:bodyPr/>
        <a:lstStyle/>
        <a:p>
          <a:r>
            <a:rPr lang="en-US" b="1"/>
            <a:t>Categorii  generale</a:t>
          </a:r>
          <a:r>
            <a:rPr lang="en-US"/>
            <a:t>: -  copii cu varsta  de 1 zi-18 ani si familiile acestora</a:t>
          </a:r>
        </a:p>
      </dgm:t>
    </dgm:pt>
    <dgm:pt modelId="{1807040B-A12B-4662-AE1B-E432798D4524}" type="parTrans" cxnId="{AD353BD4-CC92-46D5-974C-0943BFE308D8}">
      <dgm:prSet/>
      <dgm:spPr/>
      <dgm:t>
        <a:bodyPr/>
        <a:lstStyle/>
        <a:p>
          <a:endParaRPr lang="en-US"/>
        </a:p>
      </dgm:t>
    </dgm:pt>
    <dgm:pt modelId="{88E09352-5D93-4E32-8E0A-E027474A99C9}" type="sibTrans" cxnId="{AD353BD4-CC92-46D5-974C-0943BFE308D8}">
      <dgm:prSet/>
      <dgm:spPr/>
      <dgm:t>
        <a:bodyPr/>
        <a:lstStyle/>
        <a:p>
          <a:endParaRPr lang="en-US"/>
        </a:p>
      </dgm:t>
    </dgm:pt>
    <dgm:pt modelId="{1664BCBC-6EF1-4477-9A70-FAA9E19D3595}">
      <dgm:prSet/>
      <dgm:spPr/>
      <dgm:t>
        <a:bodyPr/>
        <a:lstStyle/>
        <a:p>
          <a:r>
            <a:rPr lang="en-US" dirty="0"/>
            <a:t>-  </a:t>
          </a:r>
          <a:r>
            <a:rPr lang="en-US" dirty="0" err="1"/>
            <a:t>pacienti</a:t>
          </a:r>
          <a:r>
            <a:rPr lang="en-US" dirty="0"/>
            <a:t> </a:t>
          </a:r>
          <a:r>
            <a:rPr lang="en-US" dirty="0" err="1"/>
            <a:t>prezentati</a:t>
          </a:r>
          <a:r>
            <a:rPr lang="en-US" dirty="0"/>
            <a:t> in UPU, la </a:t>
          </a:r>
          <a:r>
            <a:rPr lang="en-US" dirty="0" err="1"/>
            <a:t>consultatii</a:t>
          </a:r>
          <a:r>
            <a:rPr lang="en-US" dirty="0"/>
            <a:t> in </a:t>
          </a:r>
          <a:r>
            <a:rPr lang="en-US" dirty="0" err="1"/>
            <a:t>ambulatoriu</a:t>
          </a:r>
          <a:r>
            <a:rPr lang="en-US" dirty="0"/>
            <a:t> </a:t>
          </a:r>
          <a:r>
            <a:rPr lang="en-US" dirty="0" err="1"/>
            <a:t>sau</a:t>
          </a:r>
          <a:r>
            <a:rPr lang="en-US" dirty="0"/>
            <a:t> </a:t>
          </a:r>
          <a:r>
            <a:rPr lang="en-US" dirty="0" err="1"/>
            <a:t>internati</a:t>
          </a:r>
          <a:r>
            <a:rPr lang="en-US" dirty="0"/>
            <a:t> in </a:t>
          </a:r>
          <a:r>
            <a:rPr lang="en-US" dirty="0" err="1"/>
            <a:t>sectiile</a:t>
          </a:r>
          <a:r>
            <a:rPr lang="en-US" dirty="0"/>
            <a:t> </a:t>
          </a:r>
          <a:r>
            <a:rPr lang="en-US" dirty="0" err="1"/>
            <a:t>spitalului</a:t>
          </a:r>
          <a:endParaRPr lang="en-US" dirty="0"/>
        </a:p>
      </dgm:t>
    </dgm:pt>
    <dgm:pt modelId="{CBF48F2A-A21D-4083-B6BE-3CC6EAAA37EE}" type="parTrans" cxnId="{1F08CC93-AA0A-4D4F-B1BF-9E317B62667F}">
      <dgm:prSet/>
      <dgm:spPr/>
      <dgm:t>
        <a:bodyPr/>
        <a:lstStyle/>
        <a:p>
          <a:endParaRPr lang="en-US"/>
        </a:p>
      </dgm:t>
    </dgm:pt>
    <dgm:pt modelId="{716F63FF-C299-4B66-88A7-D6D85159253D}" type="sibTrans" cxnId="{1F08CC93-AA0A-4D4F-B1BF-9E317B62667F}">
      <dgm:prSet/>
      <dgm:spPr/>
      <dgm:t>
        <a:bodyPr/>
        <a:lstStyle/>
        <a:p>
          <a:endParaRPr lang="en-US"/>
        </a:p>
      </dgm:t>
    </dgm:pt>
    <dgm:pt modelId="{D12187A3-D209-4CC6-8623-6EF81A140E91}">
      <dgm:prSet/>
      <dgm:spPr/>
      <dgm:t>
        <a:bodyPr/>
        <a:lstStyle/>
        <a:p>
          <a:r>
            <a:rPr lang="en-US"/>
            <a:t>-  copii din familie sau institutionalizati</a:t>
          </a:r>
        </a:p>
      </dgm:t>
    </dgm:pt>
    <dgm:pt modelId="{688C9CF8-44C2-427D-BA3B-CDC2B33F1C74}" type="parTrans" cxnId="{4ABB5B2B-E821-4812-8933-F243068340A2}">
      <dgm:prSet/>
      <dgm:spPr/>
      <dgm:t>
        <a:bodyPr/>
        <a:lstStyle/>
        <a:p>
          <a:endParaRPr lang="en-US"/>
        </a:p>
      </dgm:t>
    </dgm:pt>
    <dgm:pt modelId="{776DD779-8A78-49CA-A0EE-D69664660E0B}" type="sibTrans" cxnId="{4ABB5B2B-E821-4812-8933-F243068340A2}">
      <dgm:prSet/>
      <dgm:spPr/>
      <dgm:t>
        <a:bodyPr/>
        <a:lstStyle/>
        <a:p>
          <a:endParaRPr lang="en-US"/>
        </a:p>
      </dgm:t>
    </dgm:pt>
    <dgm:pt modelId="{53325AA9-8B42-41F1-8D06-0B5C9FBD021F}">
      <dgm:prSet/>
      <dgm:spPr/>
      <dgm:t>
        <a:bodyPr/>
        <a:lstStyle/>
        <a:p>
          <a:r>
            <a:rPr lang="en-US" b="1"/>
            <a:t>Categorii specifice /tipologii</a:t>
          </a:r>
          <a:r>
            <a:rPr lang="en-US"/>
            <a:t>:</a:t>
          </a:r>
        </a:p>
      </dgm:t>
    </dgm:pt>
    <dgm:pt modelId="{EDD6F664-67ED-4360-96F0-B8076F4AACC3}" type="parTrans" cxnId="{6037F104-4FF0-4CD9-B3A7-561B2B835657}">
      <dgm:prSet/>
      <dgm:spPr/>
      <dgm:t>
        <a:bodyPr/>
        <a:lstStyle/>
        <a:p>
          <a:endParaRPr lang="en-US"/>
        </a:p>
      </dgm:t>
    </dgm:pt>
    <dgm:pt modelId="{5E4DA17E-8A18-4E71-8438-6BDE20906CF4}" type="sibTrans" cxnId="{6037F104-4FF0-4CD9-B3A7-561B2B835657}">
      <dgm:prSet/>
      <dgm:spPr/>
      <dgm:t>
        <a:bodyPr/>
        <a:lstStyle/>
        <a:p>
          <a:endParaRPr lang="en-US"/>
        </a:p>
      </dgm:t>
    </dgm:pt>
    <dgm:pt modelId="{9EE2C667-5439-4D37-8652-AC9328A1B777}">
      <dgm:prSet/>
      <dgm:spPr/>
      <dgm:t>
        <a:bodyPr/>
        <a:lstStyle/>
        <a:p>
          <a:r>
            <a:rPr lang="en-US"/>
            <a:t>- copii fara  nastere inregistrata,</a:t>
          </a:r>
        </a:p>
      </dgm:t>
    </dgm:pt>
    <dgm:pt modelId="{DCB40336-128D-4662-91E3-E678DF21E23C}" type="parTrans" cxnId="{38509378-9AC8-4E6B-A718-1D6DE785477C}">
      <dgm:prSet/>
      <dgm:spPr/>
      <dgm:t>
        <a:bodyPr/>
        <a:lstStyle/>
        <a:p>
          <a:endParaRPr lang="en-US"/>
        </a:p>
      </dgm:t>
    </dgm:pt>
    <dgm:pt modelId="{86EEFCA2-2960-413C-88CF-FA02765ECF70}" type="sibTrans" cxnId="{38509378-9AC8-4E6B-A718-1D6DE785477C}">
      <dgm:prSet/>
      <dgm:spPr/>
      <dgm:t>
        <a:bodyPr/>
        <a:lstStyle/>
        <a:p>
          <a:endParaRPr lang="en-US"/>
        </a:p>
      </dgm:t>
    </dgm:pt>
    <dgm:pt modelId="{C536599F-330B-4AF3-90AE-B627D5219419}">
      <dgm:prSet/>
      <dgm:spPr/>
      <dgm:t>
        <a:bodyPr/>
        <a:lstStyle/>
        <a:p>
          <a:r>
            <a:rPr lang="en-US" dirty="0"/>
            <a:t>-  </a:t>
          </a:r>
          <a:r>
            <a:rPr lang="en-US" dirty="0" err="1"/>
            <a:t>copii</a:t>
          </a:r>
          <a:r>
            <a:rPr lang="en-US" dirty="0"/>
            <a:t> </a:t>
          </a:r>
          <a:r>
            <a:rPr lang="en-US" dirty="0" err="1"/>
            <a:t>abandonati</a:t>
          </a:r>
          <a:r>
            <a:rPr lang="en-US" dirty="0"/>
            <a:t> in </a:t>
          </a:r>
          <a:r>
            <a:rPr lang="en-US" dirty="0" err="1"/>
            <a:t>unitatea</a:t>
          </a:r>
          <a:r>
            <a:rPr lang="en-US" dirty="0"/>
            <a:t> </a:t>
          </a:r>
          <a:r>
            <a:rPr lang="en-US" dirty="0" err="1"/>
            <a:t>sanitara</a:t>
          </a:r>
          <a:r>
            <a:rPr lang="en-US" dirty="0"/>
            <a:t>,</a:t>
          </a:r>
        </a:p>
      </dgm:t>
    </dgm:pt>
    <dgm:pt modelId="{44596D08-EBFB-4755-AF40-CB09A11C4155}" type="parTrans" cxnId="{67A9BD54-5C97-4069-88C3-A3E82EA13EFF}">
      <dgm:prSet/>
      <dgm:spPr/>
      <dgm:t>
        <a:bodyPr/>
        <a:lstStyle/>
        <a:p>
          <a:endParaRPr lang="en-US"/>
        </a:p>
      </dgm:t>
    </dgm:pt>
    <dgm:pt modelId="{C71FC906-34D2-431A-8427-0BAFE8BF3EC8}" type="sibTrans" cxnId="{67A9BD54-5C97-4069-88C3-A3E82EA13EFF}">
      <dgm:prSet/>
      <dgm:spPr/>
      <dgm:t>
        <a:bodyPr/>
        <a:lstStyle/>
        <a:p>
          <a:endParaRPr lang="en-US"/>
        </a:p>
      </dgm:t>
    </dgm:pt>
    <dgm:pt modelId="{D1B5B529-76BB-4E48-A7D5-7C2335CC4353}">
      <dgm:prSet/>
      <dgm:spPr/>
      <dgm:t>
        <a:bodyPr/>
        <a:lstStyle/>
        <a:p>
          <a:r>
            <a:rPr lang="en-US" dirty="0"/>
            <a:t>- </a:t>
          </a:r>
          <a:r>
            <a:rPr lang="en-US" dirty="0" err="1"/>
            <a:t>copii</a:t>
          </a:r>
          <a:r>
            <a:rPr lang="en-US" dirty="0"/>
            <a:t> </a:t>
          </a:r>
          <a:r>
            <a:rPr lang="en-US" dirty="0" err="1"/>
            <a:t>neglijati</a:t>
          </a:r>
          <a:r>
            <a:rPr lang="en-US" dirty="0"/>
            <a:t>, </a:t>
          </a:r>
          <a:r>
            <a:rPr lang="en-US" dirty="0" err="1"/>
            <a:t>abuzati</a:t>
          </a:r>
          <a:r>
            <a:rPr lang="en-US" dirty="0"/>
            <a:t>, </a:t>
          </a:r>
        </a:p>
      </dgm:t>
    </dgm:pt>
    <dgm:pt modelId="{2EACB071-3FDC-4861-847F-234D3F10A3FB}" type="parTrans" cxnId="{546A6826-0C32-44E0-A8AE-63183387F1BF}">
      <dgm:prSet/>
      <dgm:spPr/>
      <dgm:t>
        <a:bodyPr/>
        <a:lstStyle/>
        <a:p>
          <a:endParaRPr lang="en-US"/>
        </a:p>
      </dgm:t>
    </dgm:pt>
    <dgm:pt modelId="{8087B6C3-245B-44B9-B6F4-AFBFEFB59587}" type="sibTrans" cxnId="{546A6826-0C32-44E0-A8AE-63183387F1BF}">
      <dgm:prSet/>
      <dgm:spPr/>
      <dgm:t>
        <a:bodyPr/>
        <a:lstStyle/>
        <a:p>
          <a:endParaRPr lang="en-US"/>
        </a:p>
      </dgm:t>
    </dgm:pt>
    <dgm:pt modelId="{B78233A5-7726-4C58-B422-F573D6DB55E3}">
      <dgm:prSet/>
      <dgm:spPr/>
      <dgm:t>
        <a:bodyPr/>
        <a:lstStyle/>
        <a:p>
          <a:r>
            <a:rPr lang="en-US"/>
            <a:t>- copii decedati, </a:t>
          </a:r>
        </a:p>
      </dgm:t>
    </dgm:pt>
    <dgm:pt modelId="{B51CC8FB-BF72-4E66-A293-22980E9CEE0D}" type="parTrans" cxnId="{BEC3711B-ACC3-4918-9C6D-5F6635B859CB}">
      <dgm:prSet/>
      <dgm:spPr/>
      <dgm:t>
        <a:bodyPr/>
        <a:lstStyle/>
        <a:p>
          <a:endParaRPr lang="en-US"/>
        </a:p>
      </dgm:t>
    </dgm:pt>
    <dgm:pt modelId="{90DF0736-CD2F-4903-8408-B6947CCE5AFD}" type="sibTrans" cxnId="{BEC3711B-ACC3-4918-9C6D-5F6635B859CB}">
      <dgm:prSet/>
      <dgm:spPr/>
      <dgm:t>
        <a:bodyPr/>
        <a:lstStyle/>
        <a:p>
          <a:endParaRPr lang="en-US"/>
        </a:p>
      </dgm:t>
    </dgm:pt>
    <dgm:pt modelId="{BE2AF4E6-63E1-4320-B4B6-05E14F2F77C5}">
      <dgm:prSet/>
      <dgm:spPr/>
      <dgm:t>
        <a:bodyPr/>
        <a:lstStyle/>
        <a:p>
          <a:r>
            <a:rPr lang="en-US"/>
            <a:t>- mame minore, </a:t>
          </a:r>
        </a:p>
      </dgm:t>
    </dgm:pt>
    <dgm:pt modelId="{2752E163-DC10-4748-9AB4-2CE18321E0CD}" type="parTrans" cxnId="{7749CEE1-0BB0-49CA-8115-CEEB9CEF0345}">
      <dgm:prSet/>
      <dgm:spPr/>
      <dgm:t>
        <a:bodyPr/>
        <a:lstStyle/>
        <a:p>
          <a:endParaRPr lang="en-US"/>
        </a:p>
      </dgm:t>
    </dgm:pt>
    <dgm:pt modelId="{D69C4C7D-AC8D-46DE-8B75-5369A7F4ADD1}" type="sibTrans" cxnId="{7749CEE1-0BB0-49CA-8115-CEEB9CEF0345}">
      <dgm:prSet/>
      <dgm:spPr/>
      <dgm:t>
        <a:bodyPr/>
        <a:lstStyle/>
        <a:p>
          <a:endParaRPr lang="en-US"/>
        </a:p>
      </dgm:t>
    </dgm:pt>
    <dgm:pt modelId="{C16E3D20-A11F-4F2C-B9CD-B0915894E4D9}">
      <dgm:prSet/>
      <dgm:spPr/>
      <dgm:t>
        <a:bodyPr/>
        <a:lstStyle/>
        <a:p>
          <a:r>
            <a:rPr lang="en-US"/>
            <a:t>- copii cu tulburari de comportament/ adolescenti cu adictii,</a:t>
          </a:r>
        </a:p>
      </dgm:t>
    </dgm:pt>
    <dgm:pt modelId="{85CBB640-E6D5-499F-9EC2-A3C355C048EB}" type="parTrans" cxnId="{7B85C8F6-D798-4885-80A8-72A08949E8FF}">
      <dgm:prSet/>
      <dgm:spPr/>
      <dgm:t>
        <a:bodyPr/>
        <a:lstStyle/>
        <a:p>
          <a:endParaRPr lang="en-US"/>
        </a:p>
      </dgm:t>
    </dgm:pt>
    <dgm:pt modelId="{8748D7DC-CD31-4C3E-B562-7715C13687AA}" type="sibTrans" cxnId="{7B85C8F6-D798-4885-80A8-72A08949E8FF}">
      <dgm:prSet/>
      <dgm:spPr/>
      <dgm:t>
        <a:bodyPr/>
        <a:lstStyle/>
        <a:p>
          <a:endParaRPr lang="en-US"/>
        </a:p>
      </dgm:t>
    </dgm:pt>
    <dgm:pt modelId="{CA1E9B5B-7488-4C89-96B8-D5B648BA50C5}">
      <dgm:prSet/>
      <dgm:spPr/>
      <dgm:t>
        <a:bodyPr/>
        <a:lstStyle/>
        <a:p>
          <a:r>
            <a:rPr lang="en-US"/>
            <a:t>-  copii cu dizabilitati, </a:t>
          </a:r>
        </a:p>
      </dgm:t>
    </dgm:pt>
    <dgm:pt modelId="{41A10326-3205-4B68-B16E-7F7A5C1E9C0F}" type="parTrans" cxnId="{2683B62E-2B7F-440D-922A-4D244C911640}">
      <dgm:prSet/>
      <dgm:spPr/>
      <dgm:t>
        <a:bodyPr/>
        <a:lstStyle/>
        <a:p>
          <a:endParaRPr lang="en-US"/>
        </a:p>
      </dgm:t>
    </dgm:pt>
    <dgm:pt modelId="{BCD3AB8D-92CF-4C8B-B736-13001E680689}" type="sibTrans" cxnId="{2683B62E-2B7F-440D-922A-4D244C911640}">
      <dgm:prSet/>
      <dgm:spPr/>
      <dgm:t>
        <a:bodyPr/>
        <a:lstStyle/>
        <a:p>
          <a:endParaRPr lang="en-US"/>
        </a:p>
      </dgm:t>
    </dgm:pt>
    <dgm:pt modelId="{887BD165-7DEF-441F-A518-0BB49B07DC35}">
      <dgm:prSet/>
      <dgm:spPr/>
      <dgm:t>
        <a:bodyPr/>
        <a:lstStyle/>
        <a:p>
          <a:r>
            <a:rPr lang="en-US"/>
            <a:t>- copii si mame victime ale violentei domestice, </a:t>
          </a:r>
        </a:p>
      </dgm:t>
    </dgm:pt>
    <dgm:pt modelId="{7E69AD42-8DF3-4B02-A798-9760EBEE4228}" type="parTrans" cxnId="{E391CEE5-2570-40A1-ACF6-D81733FB99A4}">
      <dgm:prSet/>
      <dgm:spPr/>
      <dgm:t>
        <a:bodyPr/>
        <a:lstStyle/>
        <a:p>
          <a:endParaRPr lang="en-US"/>
        </a:p>
      </dgm:t>
    </dgm:pt>
    <dgm:pt modelId="{F4B25D1E-F67F-4EDF-8D92-13A8B58AA6B4}" type="sibTrans" cxnId="{E391CEE5-2570-40A1-ACF6-D81733FB99A4}">
      <dgm:prSet/>
      <dgm:spPr/>
      <dgm:t>
        <a:bodyPr/>
        <a:lstStyle/>
        <a:p>
          <a:endParaRPr lang="en-US"/>
        </a:p>
      </dgm:t>
    </dgm:pt>
    <dgm:pt modelId="{2C36AC4E-19BA-4515-8F49-6EDC167F17F5}">
      <dgm:prSet/>
      <dgm:spPr/>
      <dgm:t>
        <a:bodyPr/>
        <a:lstStyle/>
        <a:p>
          <a:r>
            <a:rPr lang="en-US" dirty="0"/>
            <a:t>-  </a:t>
          </a:r>
          <a:r>
            <a:rPr lang="en-US" dirty="0" err="1"/>
            <a:t>copii</a:t>
          </a:r>
          <a:r>
            <a:rPr lang="en-US" dirty="0"/>
            <a:t> </a:t>
          </a:r>
          <a:r>
            <a:rPr lang="en-US" dirty="0" err="1"/>
            <a:t>ce</a:t>
          </a:r>
          <a:r>
            <a:rPr lang="en-US" dirty="0"/>
            <a:t> </a:t>
          </a:r>
          <a:r>
            <a:rPr lang="en-US" dirty="0" err="1"/>
            <a:t>provin</a:t>
          </a:r>
          <a:r>
            <a:rPr lang="en-US" dirty="0"/>
            <a:t> din </a:t>
          </a:r>
          <a:r>
            <a:rPr lang="en-US" dirty="0" err="1"/>
            <a:t>familii</a:t>
          </a:r>
          <a:r>
            <a:rPr lang="en-US" dirty="0"/>
            <a:t> </a:t>
          </a:r>
          <a:r>
            <a:rPr lang="en-US" dirty="0" err="1"/>
            <a:t>defavorizate</a:t>
          </a:r>
          <a:endParaRPr lang="en-US" dirty="0"/>
        </a:p>
        <a:p>
          <a:r>
            <a:rPr lang="en-US" dirty="0"/>
            <a:t>( in special din </a:t>
          </a:r>
          <a:r>
            <a:rPr lang="en-US" dirty="0" err="1"/>
            <a:t>comunitatile</a:t>
          </a:r>
          <a:r>
            <a:rPr lang="en-US" dirty="0"/>
            <a:t> </a:t>
          </a:r>
          <a:r>
            <a:rPr lang="en-US" dirty="0" err="1"/>
            <a:t>roma</a:t>
          </a:r>
          <a:r>
            <a:rPr lang="en-US" dirty="0"/>
            <a:t>)</a:t>
          </a:r>
        </a:p>
      </dgm:t>
    </dgm:pt>
    <dgm:pt modelId="{7241164C-71DB-4136-A5E2-AB06FD989D9D}" type="parTrans" cxnId="{9DD2A9C7-4E00-43B3-974D-D594C75009D0}">
      <dgm:prSet/>
      <dgm:spPr/>
      <dgm:t>
        <a:bodyPr/>
        <a:lstStyle/>
        <a:p>
          <a:endParaRPr lang="en-US"/>
        </a:p>
      </dgm:t>
    </dgm:pt>
    <dgm:pt modelId="{4A9DDF9A-971C-49C1-9F77-0727D60F4EE6}" type="sibTrans" cxnId="{9DD2A9C7-4E00-43B3-974D-D594C75009D0}">
      <dgm:prSet/>
      <dgm:spPr/>
      <dgm:t>
        <a:bodyPr/>
        <a:lstStyle/>
        <a:p>
          <a:endParaRPr lang="en-US"/>
        </a:p>
      </dgm:t>
    </dgm:pt>
    <dgm:pt modelId="{D04BEEA0-B6FF-4033-92C7-761A224CD574}">
      <dgm:prSet/>
      <dgm:spPr/>
      <dgm:t>
        <a:bodyPr/>
        <a:lstStyle/>
        <a:p>
          <a:r>
            <a:rPr lang="en-US"/>
            <a:t>- copii cu statut de refugiat /copii neinsotiti. </a:t>
          </a:r>
        </a:p>
      </dgm:t>
    </dgm:pt>
    <dgm:pt modelId="{74FAC469-D02D-423F-97BE-8B1FCC3045BD}" type="parTrans" cxnId="{59F2C9BA-B968-4E3C-AEA9-329F30986210}">
      <dgm:prSet/>
      <dgm:spPr/>
      <dgm:t>
        <a:bodyPr/>
        <a:lstStyle/>
        <a:p>
          <a:endParaRPr lang="en-US"/>
        </a:p>
      </dgm:t>
    </dgm:pt>
    <dgm:pt modelId="{7D94700D-AB53-446C-B1BF-19C87844FE56}" type="sibTrans" cxnId="{59F2C9BA-B968-4E3C-AEA9-329F30986210}">
      <dgm:prSet/>
      <dgm:spPr/>
      <dgm:t>
        <a:bodyPr/>
        <a:lstStyle/>
        <a:p>
          <a:endParaRPr lang="en-US"/>
        </a:p>
      </dgm:t>
    </dgm:pt>
    <dgm:pt modelId="{AB6E34F4-1A32-4262-887F-655058AF7C3B}" type="pres">
      <dgm:prSet presAssocID="{46547C27-CA2D-4E07-A2BF-329E225CDC2D}" presName="Name0" presStyleCnt="0">
        <dgm:presLayoutVars>
          <dgm:dir/>
          <dgm:resizeHandles val="exact"/>
        </dgm:presLayoutVars>
      </dgm:prSet>
      <dgm:spPr/>
    </dgm:pt>
    <dgm:pt modelId="{9290E17C-E768-4C1D-B200-480E300EDC82}" type="pres">
      <dgm:prSet presAssocID="{10DFB905-FE05-48CC-811B-8A2445EEBB3A}" presName="node" presStyleLbl="node1" presStyleIdx="0" presStyleCnt="15">
        <dgm:presLayoutVars>
          <dgm:bulletEnabled val="1"/>
        </dgm:presLayoutVars>
      </dgm:prSet>
      <dgm:spPr/>
    </dgm:pt>
    <dgm:pt modelId="{BA016722-9349-43D4-A536-780B2197342E}" type="pres">
      <dgm:prSet presAssocID="{F97811C9-7912-41E6-8643-51C97CA09AE8}" presName="sibTrans" presStyleLbl="sibTrans1D1" presStyleIdx="0" presStyleCnt="14"/>
      <dgm:spPr/>
    </dgm:pt>
    <dgm:pt modelId="{BB222C56-2844-4B63-AE36-C9B7702EDD94}" type="pres">
      <dgm:prSet presAssocID="{F97811C9-7912-41E6-8643-51C97CA09AE8}" presName="connectorText" presStyleLbl="sibTrans1D1" presStyleIdx="0" presStyleCnt="14"/>
      <dgm:spPr/>
    </dgm:pt>
    <dgm:pt modelId="{45E56C9C-D640-4A3A-88E8-983869BD67CF}" type="pres">
      <dgm:prSet presAssocID="{6DF25A6D-A640-47E6-8B82-A0E515EF0A4F}" presName="node" presStyleLbl="node1" presStyleIdx="1" presStyleCnt="15">
        <dgm:presLayoutVars>
          <dgm:bulletEnabled val="1"/>
        </dgm:presLayoutVars>
      </dgm:prSet>
      <dgm:spPr/>
    </dgm:pt>
    <dgm:pt modelId="{F0E3502C-3709-4577-90F7-A0E4CC758275}" type="pres">
      <dgm:prSet presAssocID="{88E09352-5D93-4E32-8E0A-E027474A99C9}" presName="sibTrans" presStyleLbl="sibTrans1D1" presStyleIdx="1" presStyleCnt="14"/>
      <dgm:spPr/>
    </dgm:pt>
    <dgm:pt modelId="{F41CA679-A992-43B6-AEBF-EC04172B5FBF}" type="pres">
      <dgm:prSet presAssocID="{88E09352-5D93-4E32-8E0A-E027474A99C9}" presName="connectorText" presStyleLbl="sibTrans1D1" presStyleIdx="1" presStyleCnt="14"/>
      <dgm:spPr/>
    </dgm:pt>
    <dgm:pt modelId="{8F8CA290-991C-4D03-85CD-4AE0FD5F7E53}" type="pres">
      <dgm:prSet presAssocID="{1664BCBC-6EF1-4477-9A70-FAA9E19D3595}" presName="node" presStyleLbl="node1" presStyleIdx="2" presStyleCnt="15" custAng="0">
        <dgm:presLayoutVars>
          <dgm:bulletEnabled val="1"/>
        </dgm:presLayoutVars>
      </dgm:prSet>
      <dgm:spPr/>
    </dgm:pt>
    <dgm:pt modelId="{BA7E9F58-4C2A-4BDB-974A-678B49AFCDCA}" type="pres">
      <dgm:prSet presAssocID="{716F63FF-C299-4B66-88A7-D6D85159253D}" presName="sibTrans" presStyleLbl="sibTrans1D1" presStyleIdx="2" presStyleCnt="14"/>
      <dgm:spPr/>
    </dgm:pt>
    <dgm:pt modelId="{D264FD26-02D7-4F6D-A38F-B69B0962A2C6}" type="pres">
      <dgm:prSet presAssocID="{716F63FF-C299-4B66-88A7-D6D85159253D}" presName="connectorText" presStyleLbl="sibTrans1D1" presStyleIdx="2" presStyleCnt="14"/>
      <dgm:spPr/>
    </dgm:pt>
    <dgm:pt modelId="{E707163F-735F-4CAC-867D-92165BC02D2C}" type="pres">
      <dgm:prSet presAssocID="{D12187A3-D209-4CC6-8623-6EF81A140E91}" presName="node" presStyleLbl="node1" presStyleIdx="3" presStyleCnt="15">
        <dgm:presLayoutVars>
          <dgm:bulletEnabled val="1"/>
        </dgm:presLayoutVars>
      </dgm:prSet>
      <dgm:spPr/>
    </dgm:pt>
    <dgm:pt modelId="{3884A26C-D915-4CE9-9C66-D4D7E6235D94}" type="pres">
      <dgm:prSet presAssocID="{776DD779-8A78-49CA-A0EE-D69664660E0B}" presName="sibTrans" presStyleLbl="sibTrans1D1" presStyleIdx="3" presStyleCnt="14"/>
      <dgm:spPr/>
    </dgm:pt>
    <dgm:pt modelId="{1469E760-2F37-4C75-A342-02E0F151C293}" type="pres">
      <dgm:prSet presAssocID="{776DD779-8A78-49CA-A0EE-D69664660E0B}" presName="connectorText" presStyleLbl="sibTrans1D1" presStyleIdx="3" presStyleCnt="14"/>
      <dgm:spPr/>
    </dgm:pt>
    <dgm:pt modelId="{899D72B7-FAA3-4982-85CF-AE96252D605E}" type="pres">
      <dgm:prSet presAssocID="{53325AA9-8B42-41F1-8D06-0B5C9FBD021F}" presName="node" presStyleLbl="node1" presStyleIdx="4" presStyleCnt="15">
        <dgm:presLayoutVars>
          <dgm:bulletEnabled val="1"/>
        </dgm:presLayoutVars>
      </dgm:prSet>
      <dgm:spPr/>
    </dgm:pt>
    <dgm:pt modelId="{8D6D13A1-CF41-473C-AEAA-77E9C5EDAF0A}" type="pres">
      <dgm:prSet presAssocID="{5E4DA17E-8A18-4E71-8438-6BDE20906CF4}" presName="sibTrans" presStyleLbl="sibTrans1D1" presStyleIdx="4" presStyleCnt="14"/>
      <dgm:spPr/>
    </dgm:pt>
    <dgm:pt modelId="{D5808165-363B-4444-8B6C-DE0FEB6B0136}" type="pres">
      <dgm:prSet presAssocID="{5E4DA17E-8A18-4E71-8438-6BDE20906CF4}" presName="connectorText" presStyleLbl="sibTrans1D1" presStyleIdx="4" presStyleCnt="14"/>
      <dgm:spPr/>
    </dgm:pt>
    <dgm:pt modelId="{AB48B827-E2C0-49C9-89AA-9A829D9401DE}" type="pres">
      <dgm:prSet presAssocID="{9EE2C667-5439-4D37-8652-AC9328A1B777}" presName="node" presStyleLbl="node1" presStyleIdx="5" presStyleCnt="15">
        <dgm:presLayoutVars>
          <dgm:bulletEnabled val="1"/>
        </dgm:presLayoutVars>
      </dgm:prSet>
      <dgm:spPr/>
    </dgm:pt>
    <dgm:pt modelId="{F8A231D7-6C19-459D-8CFE-5C9D84866503}" type="pres">
      <dgm:prSet presAssocID="{86EEFCA2-2960-413C-88CF-FA02765ECF70}" presName="sibTrans" presStyleLbl="sibTrans1D1" presStyleIdx="5" presStyleCnt="14"/>
      <dgm:spPr/>
    </dgm:pt>
    <dgm:pt modelId="{8417912C-2D8A-423E-9F33-25410B24018E}" type="pres">
      <dgm:prSet presAssocID="{86EEFCA2-2960-413C-88CF-FA02765ECF70}" presName="connectorText" presStyleLbl="sibTrans1D1" presStyleIdx="5" presStyleCnt="14"/>
      <dgm:spPr/>
    </dgm:pt>
    <dgm:pt modelId="{63BDA0D4-643F-430A-A512-FBCB2856AC90}" type="pres">
      <dgm:prSet presAssocID="{C536599F-330B-4AF3-90AE-B627D5219419}" presName="node" presStyleLbl="node1" presStyleIdx="6" presStyleCnt="15">
        <dgm:presLayoutVars>
          <dgm:bulletEnabled val="1"/>
        </dgm:presLayoutVars>
      </dgm:prSet>
      <dgm:spPr/>
    </dgm:pt>
    <dgm:pt modelId="{2329C288-DE33-476C-90E5-EAEF7686EB5C}" type="pres">
      <dgm:prSet presAssocID="{C71FC906-34D2-431A-8427-0BAFE8BF3EC8}" presName="sibTrans" presStyleLbl="sibTrans1D1" presStyleIdx="6" presStyleCnt="14"/>
      <dgm:spPr/>
    </dgm:pt>
    <dgm:pt modelId="{ADDA9447-DFAF-46F1-8CF4-272C2956EE6A}" type="pres">
      <dgm:prSet presAssocID="{C71FC906-34D2-431A-8427-0BAFE8BF3EC8}" presName="connectorText" presStyleLbl="sibTrans1D1" presStyleIdx="6" presStyleCnt="14"/>
      <dgm:spPr/>
    </dgm:pt>
    <dgm:pt modelId="{9E60D6A8-21D7-4483-BD25-7C6ED40BF8B9}" type="pres">
      <dgm:prSet presAssocID="{D1B5B529-76BB-4E48-A7D5-7C2335CC4353}" presName="node" presStyleLbl="node1" presStyleIdx="7" presStyleCnt="15">
        <dgm:presLayoutVars>
          <dgm:bulletEnabled val="1"/>
        </dgm:presLayoutVars>
      </dgm:prSet>
      <dgm:spPr/>
    </dgm:pt>
    <dgm:pt modelId="{D1503836-3FA3-4DAE-B622-33E6FC0EAE8B}" type="pres">
      <dgm:prSet presAssocID="{8087B6C3-245B-44B9-B6F4-AFBFEFB59587}" presName="sibTrans" presStyleLbl="sibTrans1D1" presStyleIdx="7" presStyleCnt="14"/>
      <dgm:spPr/>
    </dgm:pt>
    <dgm:pt modelId="{FFB5DA23-2E7A-4788-A823-131485BE51D7}" type="pres">
      <dgm:prSet presAssocID="{8087B6C3-245B-44B9-B6F4-AFBFEFB59587}" presName="connectorText" presStyleLbl="sibTrans1D1" presStyleIdx="7" presStyleCnt="14"/>
      <dgm:spPr/>
    </dgm:pt>
    <dgm:pt modelId="{BCC15440-289F-4848-8E84-B853ACE36234}" type="pres">
      <dgm:prSet presAssocID="{B78233A5-7726-4C58-B422-F573D6DB55E3}" presName="node" presStyleLbl="node1" presStyleIdx="8" presStyleCnt="15">
        <dgm:presLayoutVars>
          <dgm:bulletEnabled val="1"/>
        </dgm:presLayoutVars>
      </dgm:prSet>
      <dgm:spPr/>
    </dgm:pt>
    <dgm:pt modelId="{D5352CB0-1535-4F77-A7C2-E29D6C9C8344}" type="pres">
      <dgm:prSet presAssocID="{90DF0736-CD2F-4903-8408-B6947CCE5AFD}" presName="sibTrans" presStyleLbl="sibTrans1D1" presStyleIdx="8" presStyleCnt="14"/>
      <dgm:spPr/>
    </dgm:pt>
    <dgm:pt modelId="{0E260659-F6E7-4541-9B51-6C651AE5B49B}" type="pres">
      <dgm:prSet presAssocID="{90DF0736-CD2F-4903-8408-B6947CCE5AFD}" presName="connectorText" presStyleLbl="sibTrans1D1" presStyleIdx="8" presStyleCnt="14"/>
      <dgm:spPr/>
    </dgm:pt>
    <dgm:pt modelId="{6F88671B-054E-450B-B996-42C0CA5FB614}" type="pres">
      <dgm:prSet presAssocID="{BE2AF4E6-63E1-4320-B4B6-05E14F2F77C5}" presName="node" presStyleLbl="node1" presStyleIdx="9" presStyleCnt="15">
        <dgm:presLayoutVars>
          <dgm:bulletEnabled val="1"/>
        </dgm:presLayoutVars>
      </dgm:prSet>
      <dgm:spPr/>
    </dgm:pt>
    <dgm:pt modelId="{00B2A689-01DB-45BD-A8B5-48A6AB294B0B}" type="pres">
      <dgm:prSet presAssocID="{D69C4C7D-AC8D-46DE-8B75-5369A7F4ADD1}" presName="sibTrans" presStyleLbl="sibTrans1D1" presStyleIdx="9" presStyleCnt="14"/>
      <dgm:spPr/>
    </dgm:pt>
    <dgm:pt modelId="{0385D6FE-0BCF-4274-979E-91E35BF68D2A}" type="pres">
      <dgm:prSet presAssocID="{D69C4C7D-AC8D-46DE-8B75-5369A7F4ADD1}" presName="connectorText" presStyleLbl="sibTrans1D1" presStyleIdx="9" presStyleCnt="14"/>
      <dgm:spPr/>
    </dgm:pt>
    <dgm:pt modelId="{61245276-C3AE-4081-85F1-D8EF20A815ED}" type="pres">
      <dgm:prSet presAssocID="{C16E3D20-A11F-4F2C-B9CD-B0915894E4D9}" presName="node" presStyleLbl="node1" presStyleIdx="10" presStyleCnt="15">
        <dgm:presLayoutVars>
          <dgm:bulletEnabled val="1"/>
        </dgm:presLayoutVars>
      </dgm:prSet>
      <dgm:spPr/>
    </dgm:pt>
    <dgm:pt modelId="{A570000E-2DD9-4111-A27A-D240A8968F4D}" type="pres">
      <dgm:prSet presAssocID="{8748D7DC-CD31-4C3E-B562-7715C13687AA}" presName="sibTrans" presStyleLbl="sibTrans1D1" presStyleIdx="10" presStyleCnt="14"/>
      <dgm:spPr/>
    </dgm:pt>
    <dgm:pt modelId="{81768C88-9581-4D83-91BB-4B58F912F7A2}" type="pres">
      <dgm:prSet presAssocID="{8748D7DC-CD31-4C3E-B562-7715C13687AA}" presName="connectorText" presStyleLbl="sibTrans1D1" presStyleIdx="10" presStyleCnt="14"/>
      <dgm:spPr/>
    </dgm:pt>
    <dgm:pt modelId="{EF96A02A-4A20-44D1-B0C3-B5F20B1B7B9A}" type="pres">
      <dgm:prSet presAssocID="{CA1E9B5B-7488-4C89-96B8-D5B648BA50C5}" presName="node" presStyleLbl="node1" presStyleIdx="11" presStyleCnt="15">
        <dgm:presLayoutVars>
          <dgm:bulletEnabled val="1"/>
        </dgm:presLayoutVars>
      </dgm:prSet>
      <dgm:spPr/>
    </dgm:pt>
    <dgm:pt modelId="{BD9D11D7-2177-4DBC-A9FD-53A9EA7C0805}" type="pres">
      <dgm:prSet presAssocID="{BCD3AB8D-92CF-4C8B-B736-13001E680689}" presName="sibTrans" presStyleLbl="sibTrans1D1" presStyleIdx="11" presStyleCnt="14"/>
      <dgm:spPr/>
    </dgm:pt>
    <dgm:pt modelId="{38C2908C-9D77-463F-B7C3-3B35928EC1BA}" type="pres">
      <dgm:prSet presAssocID="{BCD3AB8D-92CF-4C8B-B736-13001E680689}" presName="connectorText" presStyleLbl="sibTrans1D1" presStyleIdx="11" presStyleCnt="14"/>
      <dgm:spPr/>
    </dgm:pt>
    <dgm:pt modelId="{38463A3F-2015-4288-B156-C456D11ECC21}" type="pres">
      <dgm:prSet presAssocID="{887BD165-7DEF-441F-A518-0BB49B07DC35}" presName="node" presStyleLbl="node1" presStyleIdx="12" presStyleCnt="15">
        <dgm:presLayoutVars>
          <dgm:bulletEnabled val="1"/>
        </dgm:presLayoutVars>
      </dgm:prSet>
      <dgm:spPr/>
    </dgm:pt>
    <dgm:pt modelId="{9F5AF51D-E42A-4B38-BD24-8C9FF79DAA2F}" type="pres">
      <dgm:prSet presAssocID="{F4B25D1E-F67F-4EDF-8D92-13A8B58AA6B4}" presName="sibTrans" presStyleLbl="sibTrans1D1" presStyleIdx="12" presStyleCnt="14"/>
      <dgm:spPr/>
    </dgm:pt>
    <dgm:pt modelId="{803ACF8C-ADA0-4CF2-B9BA-7F7B2AC90C59}" type="pres">
      <dgm:prSet presAssocID="{F4B25D1E-F67F-4EDF-8D92-13A8B58AA6B4}" presName="connectorText" presStyleLbl="sibTrans1D1" presStyleIdx="12" presStyleCnt="14"/>
      <dgm:spPr/>
    </dgm:pt>
    <dgm:pt modelId="{903BF3C6-FE1A-4BAA-8070-88B30FB5BA6A}" type="pres">
      <dgm:prSet presAssocID="{2C36AC4E-19BA-4515-8F49-6EDC167F17F5}" presName="node" presStyleLbl="node1" presStyleIdx="13" presStyleCnt="15">
        <dgm:presLayoutVars>
          <dgm:bulletEnabled val="1"/>
        </dgm:presLayoutVars>
      </dgm:prSet>
      <dgm:spPr/>
    </dgm:pt>
    <dgm:pt modelId="{FB1348D9-8D0A-4F3E-B835-61EC1DD615D2}" type="pres">
      <dgm:prSet presAssocID="{4A9DDF9A-971C-49C1-9F77-0727D60F4EE6}" presName="sibTrans" presStyleLbl="sibTrans1D1" presStyleIdx="13" presStyleCnt="14"/>
      <dgm:spPr/>
    </dgm:pt>
    <dgm:pt modelId="{2BD504BE-4DC1-41B2-94A5-67E683EEA607}" type="pres">
      <dgm:prSet presAssocID="{4A9DDF9A-971C-49C1-9F77-0727D60F4EE6}" presName="connectorText" presStyleLbl="sibTrans1D1" presStyleIdx="13" presStyleCnt="14"/>
      <dgm:spPr/>
    </dgm:pt>
    <dgm:pt modelId="{13609E18-DAFE-4A66-A26A-618318C2729C}" type="pres">
      <dgm:prSet presAssocID="{D04BEEA0-B6FF-4033-92C7-761A224CD574}" presName="node" presStyleLbl="node1" presStyleIdx="14" presStyleCnt="15">
        <dgm:presLayoutVars>
          <dgm:bulletEnabled val="1"/>
        </dgm:presLayoutVars>
      </dgm:prSet>
      <dgm:spPr/>
    </dgm:pt>
  </dgm:ptLst>
  <dgm:cxnLst>
    <dgm:cxn modelId="{832EA602-F327-414B-BAF3-CABC403123CF}" type="presOf" srcId="{10DFB905-FE05-48CC-811B-8A2445EEBB3A}" destId="{9290E17C-E768-4C1D-B200-480E300EDC82}" srcOrd="0" destOrd="0" presId="urn:microsoft.com/office/officeart/2016/7/layout/RepeatingBendingProcessNew"/>
    <dgm:cxn modelId="{6037F104-4FF0-4CD9-B3A7-561B2B835657}" srcId="{46547C27-CA2D-4E07-A2BF-329E225CDC2D}" destId="{53325AA9-8B42-41F1-8D06-0B5C9FBD021F}" srcOrd="4" destOrd="0" parTransId="{EDD6F664-67ED-4360-96F0-B8076F4AACC3}" sibTransId="{5E4DA17E-8A18-4E71-8438-6BDE20906CF4}"/>
    <dgm:cxn modelId="{12494708-3368-4571-ACA3-04586632E47D}" type="presOf" srcId="{F97811C9-7912-41E6-8643-51C97CA09AE8}" destId="{BA016722-9349-43D4-A536-780B2197342E}" srcOrd="0" destOrd="0" presId="urn:microsoft.com/office/officeart/2016/7/layout/RepeatingBendingProcessNew"/>
    <dgm:cxn modelId="{9936A80B-ED74-4393-B848-D9A8BDA9A83D}" type="presOf" srcId="{BE2AF4E6-63E1-4320-B4B6-05E14F2F77C5}" destId="{6F88671B-054E-450B-B996-42C0CA5FB614}" srcOrd="0" destOrd="0" presId="urn:microsoft.com/office/officeart/2016/7/layout/RepeatingBendingProcessNew"/>
    <dgm:cxn modelId="{7C1F091B-5A04-4AA3-B4FA-399F62BA7322}" type="presOf" srcId="{88E09352-5D93-4E32-8E0A-E027474A99C9}" destId="{F0E3502C-3709-4577-90F7-A0E4CC758275}" srcOrd="0" destOrd="0" presId="urn:microsoft.com/office/officeart/2016/7/layout/RepeatingBendingProcessNew"/>
    <dgm:cxn modelId="{BEC3711B-ACC3-4918-9C6D-5F6635B859CB}" srcId="{46547C27-CA2D-4E07-A2BF-329E225CDC2D}" destId="{B78233A5-7726-4C58-B422-F573D6DB55E3}" srcOrd="8" destOrd="0" parTransId="{B51CC8FB-BF72-4E66-A293-22980E9CEE0D}" sibTransId="{90DF0736-CD2F-4903-8408-B6947CCE5AFD}"/>
    <dgm:cxn modelId="{295F7E1F-B53E-4314-9AAD-307A51AD9863}" type="presOf" srcId="{C16E3D20-A11F-4F2C-B9CD-B0915894E4D9}" destId="{61245276-C3AE-4081-85F1-D8EF20A815ED}" srcOrd="0" destOrd="0" presId="urn:microsoft.com/office/officeart/2016/7/layout/RepeatingBendingProcessNew"/>
    <dgm:cxn modelId="{D6791B25-3613-436C-BF3F-BC1D5544FC3C}" type="presOf" srcId="{D1B5B529-76BB-4E48-A7D5-7C2335CC4353}" destId="{9E60D6A8-21D7-4483-BD25-7C6ED40BF8B9}" srcOrd="0" destOrd="0" presId="urn:microsoft.com/office/officeart/2016/7/layout/RepeatingBendingProcessNew"/>
    <dgm:cxn modelId="{546A6826-0C32-44E0-A8AE-63183387F1BF}" srcId="{46547C27-CA2D-4E07-A2BF-329E225CDC2D}" destId="{D1B5B529-76BB-4E48-A7D5-7C2335CC4353}" srcOrd="7" destOrd="0" parTransId="{2EACB071-3FDC-4861-847F-234D3F10A3FB}" sibTransId="{8087B6C3-245B-44B9-B6F4-AFBFEFB59587}"/>
    <dgm:cxn modelId="{2B032A29-35F1-4199-971B-7439240228EC}" type="presOf" srcId="{86EEFCA2-2960-413C-88CF-FA02765ECF70}" destId="{8417912C-2D8A-423E-9F33-25410B24018E}" srcOrd="1" destOrd="0" presId="urn:microsoft.com/office/officeart/2016/7/layout/RepeatingBendingProcessNew"/>
    <dgm:cxn modelId="{357E3A2A-FAF0-4DC1-B1FB-0ABD6B774055}" type="presOf" srcId="{9EE2C667-5439-4D37-8652-AC9328A1B777}" destId="{AB48B827-E2C0-49C9-89AA-9A829D9401DE}" srcOrd="0" destOrd="0" presId="urn:microsoft.com/office/officeart/2016/7/layout/RepeatingBendingProcessNew"/>
    <dgm:cxn modelId="{4ABB5B2B-E821-4812-8933-F243068340A2}" srcId="{46547C27-CA2D-4E07-A2BF-329E225CDC2D}" destId="{D12187A3-D209-4CC6-8623-6EF81A140E91}" srcOrd="3" destOrd="0" parTransId="{688C9CF8-44C2-427D-BA3B-CDC2B33F1C74}" sibTransId="{776DD779-8A78-49CA-A0EE-D69664660E0B}"/>
    <dgm:cxn modelId="{2683B62E-2B7F-440D-922A-4D244C911640}" srcId="{46547C27-CA2D-4E07-A2BF-329E225CDC2D}" destId="{CA1E9B5B-7488-4C89-96B8-D5B648BA50C5}" srcOrd="11" destOrd="0" parTransId="{41A10326-3205-4B68-B16E-7F7A5C1E9C0F}" sibTransId="{BCD3AB8D-92CF-4C8B-B736-13001E680689}"/>
    <dgm:cxn modelId="{89906E33-E3A5-4B98-8F59-E219F9C002E7}" type="presOf" srcId="{BCD3AB8D-92CF-4C8B-B736-13001E680689}" destId="{38C2908C-9D77-463F-B7C3-3B35928EC1BA}" srcOrd="1" destOrd="0" presId="urn:microsoft.com/office/officeart/2016/7/layout/RepeatingBendingProcessNew"/>
    <dgm:cxn modelId="{307E2336-11A7-415D-AD00-07FB9A901A5A}" type="presOf" srcId="{776DD779-8A78-49CA-A0EE-D69664660E0B}" destId="{3884A26C-D915-4CE9-9C66-D4D7E6235D94}" srcOrd="0" destOrd="0" presId="urn:microsoft.com/office/officeart/2016/7/layout/RepeatingBendingProcessNew"/>
    <dgm:cxn modelId="{CAE8213E-9435-4377-AE62-FD4539F10371}" type="presOf" srcId="{86EEFCA2-2960-413C-88CF-FA02765ECF70}" destId="{F8A231D7-6C19-459D-8CFE-5C9D84866503}" srcOrd="0" destOrd="0" presId="urn:microsoft.com/office/officeart/2016/7/layout/RepeatingBendingProcessNew"/>
    <dgm:cxn modelId="{82F41142-4819-489F-B2B8-29EB947BF34E}" type="presOf" srcId="{8087B6C3-245B-44B9-B6F4-AFBFEFB59587}" destId="{FFB5DA23-2E7A-4788-A823-131485BE51D7}" srcOrd="1" destOrd="0" presId="urn:microsoft.com/office/officeart/2016/7/layout/RepeatingBendingProcessNew"/>
    <dgm:cxn modelId="{B2A18C68-F424-42E6-A704-7AD8E9006C47}" type="presOf" srcId="{716F63FF-C299-4B66-88A7-D6D85159253D}" destId="{D264FD26-02D7-4F6D-A38F-B69B0962A2C6}" srcOrd="1" destOrd="0" presId="urn:microsoft.com/office/officeart/2016/7/layout/RepeatingBendingProcessNew"/>
    <dgm:cxn modelId="{D9BAF44A-E62B-489D-9378-E4A6607BC987}" type="presOf" srcId="{887BD165-7DEF-441F-A518-0BB49B07DC35}" destId="{38463A3F-2015-4288-B156-C456D11ECC21}" srcOrd="0" destOrd="0" presId="urn:microsoft.com/office/officeart/2016/7/layout/RepeatingBendingProcessNew"/>
    <dgm:cxn modelId="{738BFC6C-0C07-4190-BB42-3E673C3B7C44}" type="presOf" srcId="{C536599F-330B-4AF3-90AE-B627D5219419}" destId="{63BDA0D4-643F-430A-A512-FBCB2856AC90}" srcOrd="0" destOrd="0" presId="urn:microsoft.com/office/officeart/2016/7/layout/RepeatingBendingProcessNew"/>
    <dgm:cxn modelId="{E4A01A6F-18A6-40BB-A566-D65B380DACE2}" srcId="{46547C27-CA2D-4E07-A2BF-329E225CDC2D}" destId="{10DFB905-FE05-48CC-811B-8A2445EEBB3A}" srcOrd="0" destOrd="0" parTransId="{1B215C45-261D-45B7-AC57-B8566FF08A2B}" sibTransId="{F97811C9-7912-41E6-8643-51C97CA09AE8}"/>
    <dgm:cxn modelId="{67A9BD54-5C97-4069-88C3-A3E82EA13EFF}" srcId="{46547C27-CA2D-4E07-A2BF-329E225CDC2D}" destId="{C536599F-330B-4AF3-90AE-B627D5219419}" srcOrd="6" destOrd="0" parTransId="{44596D08-EBFB-4755-AF40-CB09A11C4155}" sibTransId="{C71FC906-34D2-431A-8427-0BAFE8BF3EC8}"/>
    <dgm:cxn modelId="{38509378-9AC8-4E6B-A718-1D6DE785477C}" srcId="{46547C27-CA2D-4E07-A2BF-329E225CDC2D}" destId="{9EE2C667-5439-4D37-8652-AC9328A1B777}" srcOrd="5" destOrd="0" parTransId="{DCB40336-128D-4662-91E3-E678DF21E23C}" sibTransId="{86EEFCA2-2960-413C-88CF-FA02765ECF70}"/>
    <dgm:cxn modelId="{13D63180-3DCA-4446-8E8C-336E677EC93E}" type="presOf" srcId="{1664BCBC-6EF1-4477-9A70-FAA9E19D3595}" destId="{8F8CA290-991C-4D03-85CD-4AE0FD5F7E53}" srcOrd="0" destOrd="0" presId="urn:microsoft.com/office/officeart/2016/7/layout/RepeatingBendingProcessNew"/>
    <dgm:cxn modelId="{CD3F8A82-20F2-453E-9E37-D00D47D10E9A}" type="presOf" srcId="{D12187A3-D209-4CC6-8623-6EF81A140E91}" destId="{E707163F-735F-4CAC-867D-92165BC02D2C}" srcOrd="0" destOrd="0" presId="urn:microsoft.com/office/officeart/2016/7/layout/RepeatingBendingProcessNew"/>
    <dgm:cxn modelId="{AE0AC588-B3BA-4B0D-9703-EA773FEB829A}" type="presOf" srcId="{B78233A5-7726-4C58-B422-F573D6DB55E3}" destId="{BCC15440-289F-4848-8E84-B853ACE36234}" srcOrd="0" destOrd="0" presId="urn:microsoft.com/office/officeart/2016/7/layout/RepeatingBendingProcessNew"/>
    <dgm:cxn modelId="{CA5CF088-7506-4147-BCCC-86084B27436B}" type="presOf" srcId="{5E4DA17E-8A18-4E71-8438-6BDE20906CF4}" destId="{8D6D13A1-CF41-473C-AEAA-77E9C5EDAF0A}" srcOrd="0" destOrd="0" presId="urn:microsoft.com/office/officeart/2016/7/layout/RepeatingBendingProcessNew"/>
    <dgm:cxn modelId="{C7AEDA89-D223-408B-AD92-3A4921D35482}" type="presOf" srcId="{C71FC906-34D2-431A-8427-0BAFE8BF3EC8}" destId="{2329C288-DE33-476C-90E5-EAEF7686EB5C}" srcOrd="0" destOrd="0" presId="urn:microsoft.com/office/officeart/2016/7/layout/RepeatingBendingProcessNew"/>
    <dgm:cxn modelId="{E02B7F90-0646-49C3-B3BD-4AAAF48C93DF}" type="presOf" srcId="{716F63FF-C299-4B66-88A7-D6D85159253D}" destId="{BA7E9F58-4C2A-4BDB-974A-678B49AFCDCA}" srcOrd="0" destOrd="0" presId="urn:microsoft.com/office/officeart/2016/7/layout/RepeatingBendingProcessNew"/>
    <dgm:cxn modelId="{CA9AAE92-9EB0-4E09-B566-A68FA23E44DB}" type="presOf" srcId="{8748D7DC-CD31-4C3E-B562-7715C13687AA}" destId="{81768C88-9581-4D83-91BB-4B58F912F7A2}" srcOrd="1" destOrd="0" presId="urn:microsoft.com/office/officeart/2016/7/layout/RepeatingBendingProcessNew"/>
    <dgm:cxn modelId="{1F08CC93-AA0A-4D4F-B1BF-9E317B62667F}" srcId="{46547C27-CA2D-4E07-A2BF-329E225CDC2D}" destId="{1664BCBC-6EF1-4477-9A70-FAA9E19D3595}" srcOrd="2" destOrd="0" parTransId="{CBF48F2A-A21D-4083-B6BE-3CC6EAAA37EE}" sibTransId="{716F63FF-C299-4B66-88A7-D6D85159253D}"/>
    <dgm:cxn modelId="{26056B94-75B4-44E8-A18E-8363E2916D86}" type="presOf" srcId="{53325AA9-8B42-41F1-8D06-0B5C9FBD021F}" destId="{899D72B7-FAA3-4982-85CF-AE96252D605E}" srcOrd="0" destOrd="0" presId="urn:microsoft.com/office/officeart/2016/7/layout/RepeatingBendingProcessNew"/>
    <dgm:cxn modelId="{CFA9A9A4-C106-4AE9-A5B4-A31F6C0C3BA4}" type="presOf" srcId="{5E4DA17E-8A18-4E71-8438-6BDE20906CF4}" destId="{D5808165-363B-4444-8B6C-DE0FEB6B0136}" srcOrd="1" destOrd="0" presId="urn:microsoft.com/office/officeart/2016/7/layout/RepeatingBendingProcessNew"/>
    <dgm:cxn modelId="{BC879CA5-3ECF-4B90-9F88-8A9224E69711}" type="presOf" srcId="{F4B25D1E-F67F-4EDF-8D92-13A8B58AA6B4}" destId="{9F5AF51D-E42A-4B38-BD24-8C9FF79DAA2F}" srcOrd="0" destOrd="0" presId="urn:microsoft.com/office/officeart/2016/7/layout/RepeatingBendingProcessNew"/>
    <dgm:cxn modelId="{8DB9E3A5-2E35-4E37-817E-FA86878DE486}" type="presOf" srcId="{F4B25D1E-F67F-4EDF-8D92-13A8B58AA6B4}" destId="{803ACF8C-ADA0-4CF2-B9BA-7F7B2AC90C59}" srcOrd="1" destOrd="0" presId="urn:microsoft.com/office/officeart/2016/7/layout/RepeatingBendingProcessNew"/>
    <dgm:cxn modelId="{3226C0A6-DA4C-4F21-9D97-471A6327A585}" type="presOf" srcId="{BCD3AB8D-92CF-4C8B-B736-13001E680689}" destId="{BD9D11D7-2177-4DBC-A9FD-53A9EA7C0805}" srcOrd="0" destOrd="0" presId="urn:microsoft.com/office/officeart/2016/7/layout/RepeatingBendingProcessNew"/>
    <dgm:cxn modelId="{7C24C7AC-8CE0-4015-B9B3-B4AADBB43994}" type="presOf" srcId="{776DD779-8A78-49CA-A0EE-D69664660E0B}" destId="{1469E760-2F37-4C75-A342-02E0F151C293}" srcOrd="1" destOrd="0" presId="urn:microsoft.com/office/officeart/2016/7/layout/RepeatingBendingProcessNew"/>
    <dgm:cxn modelId="{28FDC9AC-D6B9-4B30-8127-FCD7DC8A0540}" type="presOf" srcId="{90DF0736-CD2F-4903-8408-B6947CCE5AFD}" destId="{D5352CB0-1535-4F77-A7C2-E29D6C9C8344}" srcOrd="0" destOrd="0" presId="urn:microsoft.com/office/officeart/2016/7/layout/RepeatingBendingProcessNew"/>
    <dgm:cxn modelId="{6684CAAD-575E-4961-9618-2AD20EF1A983}" type="presOf" srcId="{8087B6C3-245B-44B9-B6F4-AFBFEFB59587}" destId="{D1503836-3FA3-4DAE-B622-33E6FC0EAE8B}" srcOrd="0" destOrd="0" presId="urn:microsoft.com/office/officeart/2016/7/layout/RepeatingBendingProcessNew"/>
    <dgm:cxn modelId="{365020B2-A3C0-4ACF-B7D9-D94557D7C74D}" type="presOf" srcId="{6DF25A6D-A640-47E6-8B82-A0E515EF0A4F}" destId="{45E56C9C-D640-4A3A-88E8-983869BD67CF}" srcOrd="0" destOrd="0" presId="urn:microsoft.com/office/officeart/2016/7/layout/RepeatingBendingProcessNew"/>
    <dgm:cxn modelId="{96D9F4B4-A0CF-4A38-82FC-F5D44EE6D805}" type="presOf" srcId="{4A9DDF9A-971C-49C1-9F77-0727D60F4EE6}" destId="{2BD504BE-4DC1-41B2-94A5-67E683EEA607}" srcOrd="1" destOrd="0" presId="urn:microsoft.com/office/officeart/2016/7/layout/RepeatingBendingProcessNew"/>
    <dgm:cxn modelId="{52F633B6-0205-4378-9EDB-3A711F0DF55D}" type="presOf" srcId="{8748D7DC-CD31-4C3E-B562-7715C13687AA}" destId="{A570000E-2DD9-4111-A27A-D240A8968F4D}" srcOrd="0" destOrd="0" presId="urn:microsoft.com/office/officeart/2016/7/layout/RepeatingBendingProcessNew"/>
    <dgm:cxn modelId="{60F442B6-1CFD-428B-B50D-0CC14065AB7B}" type="presOf" srcId="{F97811C9-7912-41E6-8643-51C97CA09AE8}" destId="{BB222C56-2844-4B63-AE36-C9B7702EDD94}" srcOrd="1" destOrd="0" presId="urn:microsoft.com/office/officeart/2016/7/layout/RepeatingBendingProcessNew"/>
    <dgm:cxn modelId="{59F2C9BA-B968-4E3C-AEA9-329F30986210}" srcId="{46547C27-CA2D-4E07-A2BF-329E225CDC2D}" destId="{D04BEEA0-B6FF-4033-92C7-761A224CD574}" srcOrd="14" destOrd="0" parTransId="{74FAC469-D02D-423F-97BE-8B1FCC3045BD}" sibTransId="{7D94700D-AB53-446C-B1BF-19C87844FE56}"/>
    <dgm:cxn modelId="{FFDEE9BB-A6CF-4023-B182-8C587BFB8CAA}" type="presOf" srcId="{D69C4C7D-AC8D-46DE-8B75-5369A7F4ADD1}" destId="{00B2A689-01DB-45BD-A8B5-48A6AB294B0B}" srcOrd="0" destOrd="0" presId="urn:microsoft.com/office/officeart/2016/7/layout/RepeatingBendingProcessNew"/>
    <dgm:cxn modelId="{85C3BEBF-065C-4F58-AB65-62EEAD118C6F}" type="presOf" srcId="{CA1E9B5B-7488-4C89-96B8-D5B648BA50C5}" destId="{EF96A02A-4A20-44D1-B0C3-B5F20B1B7B9A}" srcOrd="0" destOrd="0" presId="urn:microsoft.com/office/officeart/2016/7/layout/RepeatingBendingProcessNew"/>
    <dgm:cxn modelId="{501418C4-E533-450D-8219-9A09CEABE63C}" type="presOf" srcId="{46547C27-CA2D-4E07-A2BF-329E225CDC2D}" destId="{AB6E34F4-1A32-4262-887F-655058AF7C3B}" srcOrd="0" destOrd="0" presId="urn:microsoft.com/office/officeart/2016/7/layout/RepeatingBendingProcessNew"/>
    <dgm:cxn modelId="{9DD2A9C7-4E00-43B3-974D-D594C75009D0}" srcId="{46547C27-CA2D-4E07-A2BF-329E225CDC2D}" destId="{2C36AC4E-19BA-4515-8F49-6EDC167F17F5}" srcOrd="13" destOrd="0" parTransId="{7241164C-71DB-4136-A5E2-AB06FD989D9D}" sibTransId="{4A9DDF9A-971C-49C1-9F77-0727D60F4EE6}"/>
    <dgm:cxn modelId="{EEED0DD0-E3CF-47EB-A205-FBBCA9D85A8E}" type="presOf" srcId="{2C36AC4E-19BA-4515-8F49-6EDC167F17F5}" destId="{903BF3C6-FE1A-4BAA-8070-88B30FB5BA6A}" srcOrd="0" destOrd="0" presId="urn:microsoft.com/office/officeart/2016/7/layout/RepeatingBendingProcessNew"/>
    <dgm:cxn modelId="{AD353BD4-CC92-46D5-974C-0943BFE308D8}" srcId="{46547C27-CA2D-4E07-A2BF-329E225CDC2D}" destId="{6DF25A6D-A640-47E6-8B82-A0E515EF0A4F}" srcOrd="1" destOrd="0" parTransId="{1807040B-A12B-4662-AE1B-E432798D4524}" sibTransId="{88E09352-5D93-4E32-8E0A-E027474A99C9}"/>
    <dgm:cxn modelId="{840EA7D6-854E-42C5-A8CC-3936A46062A7}" type="presOf" srcId="{88E09352-5D93-4E32-8E0A-E027474A99C9}" destId="{F41CA679-A992-43B6-AEBF-EC04172B5FBF}" srcOrd="1" destOrd="0" presId="urn:microsoft.com/office/officeart/2016/7/layout/RepeatingBendingProcessNew"/>
    <dgm:cxn modelId="{95291ED7-3111-4EA3-9033-EA9719973769}" type="presOf" srcId="{4A9DDF9A-971C-49C1-9F77-0727D60F4EE6}" destId="{FB1348D9-8D0A-4F3E-B835-61EC1DD615D2}" srcOrd="0" destOrd="0" presId="urn:microsoft.com/office/officeart/2016/7/layout/RepeatingBendingProcessNew"/>
    <dgm:cxn modelId="{720F67E0-5C1D-4E58-AAD5-388DD22CA1D5}" type="presOf" srcId="{90DF0736-CD2F-4903-8408-B6947CCE5AFD}" destId="{0E260659-F6E7-4541-9B51-6C651AE5B49B}" srcOrd="1" destOrd="0" presId="urn:microsoft.com/office/officeart/2016/7/layout/RepeatingBendingProcessNew"/>
    <dgm:cxn modelId="{7749CEE1-0BB0-49CA-8115-CEEB9CEF0345}" srcId="{46547C27-CA2D-4E07-A2BF-329E225CDC2D}" destId="{BE2AF4E6-63E1-4320-B4B6-05E14F2F77C5}" srcOrd="9" destOrd="0" parTransId="{2752E163-DC10-4748-9AB4-2CE18321E0CD}" sibTransId="{D69C4C7D-AC8D-46DE-8B75-5369A7F4ADD1}"/>
    <dgm:cxn modelId="{E391CEE5-2570-40A1-ACF6-D81733FB99A4}" srcId="{46547C27-CA2D-4E07-A2BF-329E225CDC2D}" destId="{887BD165-7DEF-441F-A518-0BB49B07DC35}" srcOrd="12" destOrd="0" parTransId="{7E69AD42-8DF3-4B02-A798-9760EBEE4228}" sibTransId="{F4B25D1E-F67F-4EDF-8D92-13A8B58AA6B4}"/>
    <dgm:cxn modelId="{240257E7-0767-4C18-BBDE-C328F4A27E8C}" type="presOf" srcId="{D69C4C7D-AC8D-46DE-8B75-5369A7F4ADD1}" destId="{0385D6FE-0BCF-4274-979E-91E35BF68D2A}" srcOrd="1" destOrd="0" presId="urn:microsoft.com/office/officeart/2016/7/layout/RepeatingBendingProcessNew"/>
    <dgm:cxn modelId="{F562DCE7-0756-4D48-8FAA-9A9CE8C92D9D}" type="presOf" srcId="{D04BEEA0-B6FF-4033-92C7-761A224CD574}" destId="{13609E18-DAFE-4A66-A26A-618318C2729C}" srcOrd="0" destOrd="0" presId="urn:microsoft.com/office/officeart/2016/7/layout/RepeatingBendingProcessNew"/>
    <dgm:cxn modelId="{836CB1F0-2E0E-4112-83E1-8A5865FC8D68}" type="presOf" srcId="{C71FC906-34D2-431A-8427-0BAFE8BF3EC8}" destId="{ADDA9447-DFAF-46F1-8CF4-272C2956EE6A}" srcOrd="1" destOrd="0" presId="urn:microsoft.com/office/officeart/2016/7/layout/RepeatingBendingProcessNew"/>
    <dgm:cxn modelId="{7B85C8F6-D798-4885-80A8-72A08949E8FF}" srcId="{46547C27-CA2D-4E07-A2BF-329E225CDC2D}" destId="{C16E3D20-A11F-4F2C-B9CD-B0915894E4D9}" srcOrd="10" destOrd="0" parTransId="{85CBB640-E6D5-499F-9EC2-A3C355C048EB}" sibTransId="{8748D7DC-CD31-4C3E-B562-7715C13687AA}"/>
    <dgm:cxn modelId="{954809D7-1949-4D44-AF6E-03A353AB1F61}" type="presParOf" srcId="{AB6E34F4-1A32-4262-887F-655058AF7C3B}" destId="{9290E17C-E768-4C1D-B200-480E300EDC82}" srcOrd="0" destOrd="0" presId="urn:microsoft.com/office/officeart/2016/7/layout/RepeatingBendingProcessNew"/>
    <dgm:cxn modelId="{AF10EB97-1ADF-4709-86A0-82412301DAD0}" type="presParOf" srcId="{AB6E34F4-1A32-4262-887F-655058AF7C3B}" destId="{BA016722-9349-43D4-A536-780B2197342E}" srcOrd="1" destOrd="0" presId="urn:microsoft.com/office/officeart/2016/7/layout/RepeatingBendingProcessNew"/>
    <dgm:cxn modelId="{C4127F33-1DDF-4F30-B533-A75FDF901086}" type="presParOf" srcId="{BA016722-9349-43D4-A536-780B2197342E}" destId="{BB222C56-2844-4B63-AE36-C9B7702EDD94}" srcOrd="0" destOrd="0" presId="urn:microsoft.com/office/officeart/2016/7/layout/RepeatingBendingProcessNew"/>
    <dgm:cxn modelId="{B679D6B7-D06A-471E-972B-38E4D9FE80AF}" type="presParOf" srcId="{AB6E34F4-1A32-4262-887F-655058AF7C3B}" destId="{45E56C9C-D640-4A3A-88E8-983869BD67CF}" srcOrd="2" destOrd="0" presId="urn:microsoft.com/office/officeart/2016/7/layout/RepeatingBendingProcessNew"/>
    <dgm:cxn modelId="{2586B8B9-ED41-49DE-BA2D-E351C92F1A3A}" type="presParOf" srcId="{AB6E34F4-1A32-4262-887F-655058AF7C3B}" destId="{F0E3502C-3709-4577-90F7-A0E4CC758275}" srcOrd="3" destOrd="0" presId="urn:microsoft.com/office/officeart/2016/7/layout/RepeatingBendingProcessNew"/>
    <dgm:cxn modelId="{E3C3886D-4D10-4F5E-9E93-3A7F50B81051}" type="presParOf" srcId="{F0E3502C-3709-4577-90F7-A0E4CC758275}" destId="{F41CA679-A992-43B6-AEBF-EC04172B5FBF}" srcOrd="0" destOrd="0" presId="urn:microsoft.com/office/officeart/2016/7/layout/RepeatingBendingProcessNew"/>
    <dgm:cxn modelId="{CB228481-9615-4656-BD04-522440CBE07D}" type="presParOf" srcId="{AB6E34F4-1A32-4262-887F-655058AF7C3B}" destId="{8F8CA290-991C-4D03-85CD-4AE0FD5F7E53}" srcOrd="4" destOrd="0" presId="urn:microsoft.com/office/officeart/2016/7/layout/RepeatingBendingProcessNew"/>
    <dgm:cxn modelId="{88DBE000-9B7A-4BDC-949B-B095578A5892}" type="presParOf" srcId="{AB6E34F4-1A32-4262-887F-655058AF7C3B}" destId="{BA7E9F58-4C2A-4BDB-974A-678B49AFCDCA}" srcOrd="5" destOrd="0" presId="urn:microsoft.com/office/officeart/2016/7/layout/RepeatingBendingProcessNew"/>
    <dgm:cxn modelId="{D3E5B0F6-E9F2-437E-AAF0-5B12F8B8EE33}" type="presParOf" srcId="{BA7E9F58-4C2A-4BDB-974A-678B49AFCDCA}" destId="{D264FD26-02D7-4F6D-A38F-B69B0962A2C6}" srcOrd="0" destOrd="0" presId="urn:microsoft.com/office/officeart/2016/7/layout/RepeatingBendingProcessNew"/>
    <dgm:cxn modelId="{9B311C1A-C235-41A4-930C-88C1E2E138CE}" type="presParOf" srcId="{AB6E34F4-1A32-4262-887F-655058AF7C3B}" destId="{E707163F-735F-4CAC-867D-92165BC02D2C}" srcOrd="6" destOrd="0" presId="urn:microsoft.com/office/officeart/2016/7/layout/RepeatingBendingProcessNew"/>
    <dgm:cxn modelId="{4DCD7AF3-2409-4AC4-B312-35EAADC730B7}" type="presParOf" srcId="{AB6E34F4-1A32-4262-887F-655058AF7C3B}" destId="{3884A26C-D915-4CE9-9C66-D4D7E6235D94}" srcOrd="7" destOrd="0" presId="urn:microsoft.com/office/officeart/2016/7/layout/RepeatingBendingProcessNew"/>
    <dgm:cxn modelId="{6DAC2B7D-8473-4490-AB98-EE5833677F7C}" type="presParOf" srcId="{3884A26C-D915-4CE9-9C66-D4D7E6235D94}" destId="{1469E760-2F37-4C75-A342-02E0F151C293}" srcOrd="0" destOrd="0" presId="urn:microsoft.com/office/officeart/2016/7/layout/RepeatingBendingProcessNew"/>
    <dgm:cxn modelId="{8B41809A-C0DC-456B-A076-9C2619BB6217}" type="presParOf" srcId="{AB6E34F4-1A32-4262-887F-655058AF7C3B}" destId="{899D72B7-FAA3-4982-85CF-AE96252D605E}" srcOrd="8" destOrd="0" presId="urn:microsoft.com/office/officeart/2016/7/layout/RepeatingBendingProcessNew"/>
    <dgm:cxn modelId="{6812253C-E6AA-4F37-9D40-4FD5E37C632A}" type="presParOf" srcId="{AB6E34F4-1A32-4262-887F-655058AF7C3B}" destId="{8D6D13A1-CF41-473C-AEAA-77E9C5EDAF0A}" srcOrd="9" destOrd="0" presId="urn:microsoft.com/office/officeart/2016/7/layout/RepeatingBendingProcessNew"/>
    <dgm:cxn modelId="{47DFF8D0-26B2-4E04-9F82-EFD51BBAA3EE}" type="presParOf" srcId="{8D6D13A1-CF41-473C-AEAA-77E9C5EDAF0A}" destId="{D5808165-363B-4444-8B6C-DE0FEB6B0136}" srcOrd="0" destOrd="0" presId="urn:microsoft.com/office/officeart/2016/7/layout/RepeatingBendingProcessNew"/>
    <dgm:cxn modelId="{845D4BA1-6ABE-49FF-97D0-545F99FAD518}" type="presParOf" srcId="{AB6E34F4-1A32-4262-887F-655058AF7C3B}" destId="{AB48B827-E2C0-49C9-89AA-9A829D9401DE}" srcOrd="10" destOrd="0" presId="urn:microsoft.com/office/officeart/2016/7/layout/RepeatingBendingProcessNew"/>
    <dgm:cxn modelId="{DC579ED1-0BB9-4DD2-915D-7D232961D073}" type="presParOf" srcId="{AB6E34F4-1A32-4262-887F-655058AF7C3B}" destId="{F8A231D7-6C19-459D-8CFE-5C9D84866503}" srcOrd="11" destOrd="0" presId="urn:microsoft.com/office/officeart/2016/7/layout/RepeatingBendingProcessNew"/>
    <dgm:cxn modelId="{4DA5704A-4561-4418-BD0F-3A276BC4B857}" type="presParOf" srcId="{F8A231D7-6C19-459D-8CFE-5C9D84866503}" destId="{8417912C-2D8A-423E-9F33-25410B24018E}" srcOrd="0" destOrd="0" presId="urn:microsoft.com/office/officeart/2016/7/layout/RepeatingBendingProcessNew"/>
    <dgm:cxn modelId="{C94EC177-05E2-49A8-B9DE-A8EAFDB76DCA}" type="presParOf" srcId="{AB6E34F4-1A32-4262-887F-655058AF7C3B}" destId="{63BDA0D4-643F-430A-A512-FBCB2856AC90}" srcOrd="12" destOrd="0" presId="urn:microsoft.com/office/officeart/2016/7/layout/RepeatingBendingProcessNew"/>
    <dgm:cxn modelId="{2A3DCC69-AC7B-4CFC-B9C0-2862E39C0D4F}" type="presParOf" srcId="{AB6E34F4-1A32-4262-887F-655058AF7C3B}" destId="{2329C288-DE33-476C-90E5-EAEF7686EB5C}" srcOrd="13" destOrd="0" presId="urn:microsoft.com/office/officeart/2016/7/layout/RepeatingBendingProcessNew"/>
    <dgm:cxn modelId="{BDCC4D6B-3D84-47C4-B316-7EA353610F98}" type="presParOf" srcId="{2329C288-DE33-476C-90E5-EAEF7686EB5C}" destId="{ADDA9447-DFAF-46F1-8CF4-272C2956EE6A}" srcOrd="0" destOrd="0" presId="urn:microsoft.com/office/officeart/2016/7/layout/RepeatingBendingProcessNew"/>
    <dgm:cxn modelId="{64B0E1AB-23D7-403C-92BA-37DE95E11DCB}" type="presParOf" srcId="{AB6E34F4-1A32-4262-887F-655058AF7C3B}" destId="{9E60D6A8-21D7-4483-BD25-7C6ED40BF8B9}" srcOrd="14" destOrd="0" presId="urn:microsoft.com/office/officeart/2016/7/layout/RepeatingBendingProcessNew"/>
    <dgm:cxn modelId="{3465342D-EDA9-4F14-871E-AE98B3781DF6}" type="presParOf" srcId="{AB6E34F4-1A32-4262-887F-655058AF7C3B}" destId="{D1503836-3FA3-4DAE-B622-33E6FC0EAE8B}" srcOrd="15" destOrd="0" presId="urn:microsoft.com/office/officeart/2016/7/layout/RepeatingBendingProcessNew"/>
    <dgm:cxn modelId="{0A6DB492-6E91-4A97-B2DD-B15708986949}" type="presParOf" srcId="{D1503836-3FA3-4DAE-B622-33E6FC0EAE8B}" destId="{FFB5DA23-2E7A-4788-A823-131485BE51D7}" srcOrd="0" destOrd="0" presId="urn:microsoft.com/office/officeart/2016/7/layout/RepeatingBendingProcessNew"/>
    <dgm:cxn modelId="{571DDE9F-374A-44D6-926C-300CBBB1A2ED}" type="presParOf" srcId="{AB6E34F4-1A32-4262-887F-655058AF7C3B}" destId="{BCC15440-289F-4848-8E84-B853ACE36234}" srcOrd="16" destOrd="0" presId="urn:microsoft.com/office/officeart/2016/7/layout/RepeatingBendingProcessNew"/>
    <dgm:cxn modelId="{3CB619DF-EE7E-4BCC-94C2-D03A09E590BD}" type="presParOf" srcId="{AB6E34F4-1A32-4262-887F-655058AF7C3B}" destId="{D5352CB0-1535-4F77-A7C2-E29D6C9C8344}" srcOrd="17" destOrd="0" presId="urn:microsoft.com/office/officeart/2016/7/layout/RepeatingBendingProcessNew"/>
    <dgm:cxn modelId="{E7E9FBC5-A702-4059-8A05-413E4DC8225C}" type="presParOf" srcId="{D5352CB0-1535-4F77-A7C2-E29D6C9C8344}" destId="{0E260659-F6E7-4541-9B51-6C651AE5B49B}" srcOrd="0" destOrd="0" presId="urn:microsoft.com/office/officeart/2016/7/layout/RepeatingBendingProcessNew"/>
    <dgm:cxn modelId="{CB0A8FCB-011C-49DF-BF96-D5BBCB44F0B8}" type="presParOf" srcId="{AB6E34F4-1A32-4262-887F-655058AF7C3B}" destId="{6F88671B-054E-450B-B996-42C0CA5FB614}" srcOrd="18" destOrd="0" presId="urn:microsoft.com/office/officeart/2016/7/layout/RepeatingBendingProcessNew"/>
    <dgm:cxn modelId="{74F236E5-6FBD-4F19-942C-9E4878BC15E2}" type="presParOf" srcId="{AB6E34F4-1A32-4262-887F-655058AF7C3B}" destId="{00B2A689-01DB-45BD-A8B5-48A6AB294B0B}" srcOrd="19" destOrd="0" presId="urn:microsoft.com/office/officeart/2016/7/layout/RepeatingBendingProcessNew"/>
    <dgm:cxn modelId="{9114C5C0-A40E-48D9-BD1A-A4F19E22EC56}" type="presParOf" srcId="{00B2A689-01DB-45BD-A8B5-48A6AB294B0B}" destId="{0385D6FE-0BCF-4274-979E-91E35BF68D2A}" srcOrd="0" destOrd="0" presId="urn:microsoft.com/office/officeart/2016/7/layout/RepeatingBendingProcessNew"/>
    <dgm:cxn modelId="{7114FA58-31E2-41D1-B592-7FAF6675A038}" type="presParOf" srcId="{AB6E34F4-1A32-4262-887F-655058AF7C3B}" destId="{61245276-C3AE-4081-85F1-D8EF20A815ED}" srcOrd="20" destOrd="0" presId="urn:microsoft.com/office/officeart/2016/7/layout/RepeatingBendingProcessNew"/>
    <dgm:cxn modelId="{40053140-7B2F-424C-99A7-F0A5DE31E9B9}" type="presParOf" srcId="{AB6E34F4-1A32-4262-887F-655058AF7C3B}" destId="{A570000E-2DD9-4111-A27A-D240A8968F4D}" srcOrd="21" destOrd="0" presId="urn:microsoft.com/office/officeart/2016/7/layout/RepeatingBendingProcessNew"/>
    <dgm:cxn modelId="{95D351A6-8F41-44F3-B074-2580CDEE036E}" type="presParOf" srcId="{A570000E-2DD9-4111-A27A-D240A8968F4D}" destId="{81768C88-9581-4D83-91BB-4B58F912F7A2}" srcOrd="0" destOrd="0" presId="urn:microsoft.com/office/officeart/2016/7/layout/RepeatingBendingProcessNew"/>
    <dgm:cxn modelId="{81A4E872-EF18-4C8C-8E1A-D316279D9976}" type="presParOf" srcId="{AB6E34F4-1A32-4262-887F-655058AF7C3B}" destId="{EF96A02A-4A20-44D1-B0C3-B5F20B1B7B9A}" srcOrd="22" destOrd="0" presId="urn:microsoft.com/office/officeart/2016/7/layout/RepeatingBendingProcessNew"/>
    <dgm:cxn modelId="{11026F3C-2D3F-4B0C-84FF-F4311E455E51}" type="presParOf" srcId="{AB6E34F4-1A32-4262-887F-655058AF7C3B}" destId="{BD9D11D7-2177-4DBC-A9FD-53A9EA7C0805}" srcOrd="23" destOrd="0" presId="urn:microsoft.com/office/officeart/2016/7/layout/RepeatingBendingProcessNew"/>
    <dgm:cxn modelId="{2BF425EF-EF48-47F8-ACA5-B07299E71212}" type="presParOf" srcId="{BD9D11D7-2177-4DBC-A9FD-53A9EA7C0805}" destId="{38C2908C-9D77-463F-B7C3-3B35928EC1BA}" srcOrd="0" destOrd="0" presId="urn:microsoft.com/office/officeart/2016/7/layout/RepeatingBendingProcessNew"/>
    <dgm:cxn modelId="{89E01830-2ACD-4F5E-B240-025B3E606E7C}" type="presParOf" srcId="{AB6E34F4-1A32-4262-887F-655058AF7C3B}" destId="{38463A3F-2015-4288-B156-C456D11ECC21}" srcOrd="24" destOrd="0" presId="urn:microsoft.com/office/officeart/2016/7/layout/RepeatingBendingProcessNew"/>
    <dgm:cxn modelId="{2616552E-999D-40FA-82FA-8CFC1795AF52}" type="presParOf" srcId="{AB6E34F4-1A32-4262-887F-655058AF7C3B}" destId="{9F5AF51D-E42A-4B38-BD24-8C9FF79DAA2F}" srcOrd="25" destOrd="0" presId="urn:microsoft.com/office/officeart/2016/7/layout/RepeatingBendingProcessNew"/>
    <dgm:cxn modelId="{8017CCEA-E89C-461C-A2BD-6C54647FD8AF}" type="presParOf" srcId="{9F5AF51D-E42A-4B38-BD24-8C9FF79DAA2F}" destId="{803ACF8C-ADA0-4CF2-B9BA-7F7B2AC90C59}" srcOrd="0" destOrd="0" presId="urn:microsoft.com/office/officeart/2016/7/layout/RepeatingBendingProcessNew"/>
    <dgm:cxn modelId="{2A836F95-8572-411A-88B0-F0240D24DA75}" type="presParOf" srcId="{AB6E34F4-1A32-4262-887F-655058AF7C3B}" destId="{903BF3C6-FE1A-4BAA-8070-88B30FB5BA6A}" srcOrd="26" destOrd="0" presId="urn:microsoft.com/office/officeart/2016/7/layout/RepeatingBendingProcessNew"/>
    <dgm:cxn modelId="{6C52791C-7030-47F8-9220-6EC4CAC81A96}" type="presParOf" srcId="{AB6E34F4-1A32-4262-887F-655058AF7C3B}" destId="{FB1348D9-8D0A-4F3E-B835-61EC1DD615D2}" srcOrd="27" destOrd="0" presId="urn:microsoft.com/office/officeart/2016/7/layout/RepeatingBendingProcessNew"/>
    <dgm:cxn modelId="{8DAF755C-FA6D-467D-8A44-FF03BEE40AEA}" type="presParOf" srcId="{FB1348D9-8D0A-4F3E-B835-61EC1DD615D2}" destId="{2BD504BE-4DC1-41B2-94A5-67E683EEA607}" srcOrd="0" destOrd="0" presId="urn:microsoft.com/office/officeart/2016/7/layout/RepeatingBendingProcessNew"/>
    <dgm:cxn modelId="{9F799AD5-D816-455E-978C-CFBE0D3E55F4}" type="presParOf" srcId="{AB6E34F4-1A32-4262-887F-655058AF7C3B}" destId="{13609E18-DAFE-4A66-A26A-618318C2729C}" srcOrd="28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C155CCF-9237-47FC-A9D9-413CE71A8FD0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87DF939-7FC1-4187-972D-FC3F79764238}">
      <dgm:prSet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ROLUL ASISTENTULUI SOCIAL INTR-O UNITATE SANITARA DE PEDIATRIE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4F5A73-0514-4C04-A0F7-E21B5E6996BA}" type="parTrans" cxnId="{8D9B3790-EA5E-411F-872C-4D2A86C21B3C}">
      <dgm:prSet/>
      <dgm:spPr/>
      <dgm:t>
        <a:bodyPr/>
        <a:lstStyle/>
        <a:p>
          <a:endParaRPr lang="en-US"/>
        </a:p>
      </dgm:t>
    </dgm:pt>
    <dgm:pt modelId="{B4EFEE83-B4ED-4F4A-9C5F-D5CB2F9E22E3}" type="sibTrans" cxnId="{8D9B3790-EA5E-411F-872C-4D2A86C21B3C}">
      <dgm:prSet/>
      <dgm:spPr/>
      <dgm:t>
        <a:bodyPr/>
        <a:lstStyle/>
        <a:p>
          <a:endParaRPr lang="en-US"/>
        </a:p>
      </dgm:t>
    </dgm:pt>
    <dgm:pt modelId="{02BB9587-0B7B-4D71-AC99-A0F3D49A8439}">
      <dgm:prSet/>
      <dgm:spPr/>
      <dgm:t>
        <a:bodyPr/>
        <a:lstStyle/>
        <a:p>
          <a:r>
            <a:rPr lang="en-US"/>
            <a:t>● Vegheaza la respectarea  </a:t>
          </a:r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drepturilor</a:t>
          </a:r>
          <a:r>
            <a:rPr lang="en-US"/>
            <a:t> copiilor,  copii care ajung in unitatea sanitara.</a:t>
          </a:r>
        </a:p>
      </dgm:t>
    </dgm:pt>
    <dgm:pt modelId="{C150DF67-51BB-48D4-99EB-EF072C8B7E1E}" type="parTrans" cxnId="{6686C737-9F0E-4415-9872-5AED20BF22B9}">
      <dgm:prSet/>
      <dgm:spPr/>
      <dgm:t>
        <a:bodyPr/>
        <a:lstStyle/>
        <a:p>
          <a:endParaRPr lang="en-US"/>
        </a:p>
      </dgm:t>
    </dgm:pt>
    <dgm:pt modelId="{587145B5-5933-495A-AA03-177E91489586}" type="sibTrans" cxnId="{6686C737-9F0E-4415-9872-5AED20BF22B9}">
      <dgm:prSet/>
      <dgm:spPr/>
      <dgm:t>
        <a:bodyPr/>
        <a:lstStyle/>
        <a:p>
          <a:endParaRPr lang="en-US"/>
        </a:p>
      </dgm:t>
    </dgm:pt>
    <dgm:pt modelId="{2644D9D3-1C9F-4DB6-9DC4-515D0E877BBA}">
      <dgm:prSet/>
      <dgm:spPr/>
      <dgm:t>
        <a:bodyPr/>
        <a:lstStyle/>
        <a:p>
          <a:r>
            <a:rPr lang="en-US" dirty="0"/>
            <a:t>● </a:t>
          </a:r>
          <a:r>
            <a:rPr lang="en-US" dirty="0" err="1"/>
            <a:t>Asigura</a:t>
          </a:r>
          <a:r>
            <a:rPr lang="en-US" dirty="0"/>
            <a:t> </a:t>
          </a:r>
          <a:r>
            <a:rPr lang="en-US" dirty="0" err="1"/>
            <a:t>intervenția</a:t>
          </a:r>
          <a:r>
            <a:rPr lang="en-US" dirty="0"/>
            <a:t>  </a:t>
          </a:r>
          <a:r>
            <a:rPr lang="en-US" dirty="0" err="1"/>
            <a:t>pentru</a:t>
          </a:r>
          <a:r>
            <a:rPr lang="en-US" dirty="0"/>
            <a:t> </a:t>
          </a:r>
          <a:r>
            <a:rPr lang="en-US" dirty="0" err="1"/>
            <a:t>cazurilor</a:t>
          </a:r>
          <a:r>
            <a:rPr lang="en-US" dirty="0"/>
            <a:t> </a:t>
          </a:r>
          <a:r>
            <a:rPr lang="en-US" dirty="0" err="1"/>
            <a:t>sociale</a:t>
          </a:r>
          <a:r>
            <a:rPr lang="en-US" dirty="0"/>
            <a:t> (</a:t>
          </a:r>
          <a:r>
            <a:rPr lang="en-US" dirty="0" err="1"/>
            <a:t>evaluarea</a:t>
          </a:r>
          <a:r>
            <a:rPr lang="en-US" dirty="0"/>
            <a:t> </a:t>
          </a:r>
          <a:r>
            <a:rPr lang="en-US" dirty="0" err="1"/>
            <a:t>nevoilor</a:t>
          </a:r>
          <a:r>
            <a:rPr lang="en-US" dirty="0"/>
            <a:t> </a:t>
          </a:r>
          <a:r>
            <a:rPr lang="en-US" dirty="0" err="1"/>
            <a:t>sociale</a:t>
          </a:r>
          <a:r>
            <a:rPr lang="en-US" dirty="0"/>
            <a:t> ale </a:t>
          </a:r>
          <a:r>
            <a:rPr lang="en-US" dirty="0" err="1"/>
            <a:t>pacienților</a:t>
          </a:r>
          <a:r>
            <a:rPr lang="en-US" dirty="0"/>
            <a:t> </a:t>
          </a:r>
          <a:r>
            <a:rPr lang="en-US" dirty="0" err="1"/>
            <a:t>și</a:t>
          </a:r>
          <a:r>
            <a:rPr lang="en-US" dirty="0"/>
            <a:t> </a:t>
          </a:r>
          <a:r>
            <a:rPr lang="en-US" dirty="0" err="1"/>
            <a:t>familiilor</a:t>
          </a:r>
          <a:r>
            <a:rPr lang="en-US" dirty="0"/>
            <a:t> </a:t>
          </a:r>
          <a:r>
            <a:rPr lang="en-US" dirty="0" err="1"/>
            <a:t>acestora</a:t>
          </a:r>
          <a:r>
            <a:rPr lang="en-US" dirty="0"/>
            <a:t>, </a:t>
          </a:r>
          <a:r>
            <a:rPr lang="en-US" dirty="0" err="1"/>
            <a:t>facilitarea</a:t>
          </a:r>
          <a:r>
            <a:rPr lang="en-US" dirty="0"/>
            <a:t> </a:t>
          </a:r>
          <a:r>
            <a:rPr lang="en-US" dirty="0" err="1"/>
            <a:t>accesului</a:t>
          </a:r>
          <a:r>
            <a:rPr lang="en-US" dirty="0"/>
            <a:t> la </a:t>
          </a:r>
          <a:r>
            <a:rPr lang="en-US" dirty="0" err="1"/>
            <a:t>servicii</a:t>
          </a:r>
          <a:r>
            <a:rPr lang="en-US" dirty="0"/>
            <a:t> </a:t>
          </a:r>
          <a:r>
            <a:rPr lang="en-US" dirty="0" err="1"/>
            <a:t>medicale</a:t>
          </a:r>
          <a:r>
            <a:rPr lang="en-US" dirty="0"/>
            <a:t> </a:t>
          </a:r>
          <a:r>
            <a:rPr lang="en-US" dirty="0" err="1"/>
            <a:t>și</a:t>
          </a:r>
          <a:r>
            <a:rPr lang="en-US" dirty="0"/>
            <a:t> </a:t>
          </a:r>
          <a:r>
            <a:rPr lang="en-US" dirty="0" err="1"/>
            <a:t>sociale</a:t>
          </a:r>
          <a:r>
            <a:rPr lang="en-US" dirty="0"/>
            <a:t>) </a:t>
          </a:r>
        </a:p>
      </dgm:t>
    </dgm:pt>
    <dgm:pt modelId="{BAD3B54D-B19F-40DA-BBB8-0A3405B144DA}" type="parTrans" cxnId="{C5A6502F-CCE2-4EE8-B89D-8AB53D53EA0E}">
      <dgm:prSet/>
      <dgm:spPr/>
      <dgm:t>
        <a:bodyPr/>
        <a:lstStyle/>
        <a:p>
          <a:endParaRPr lang="en-US"/>
        </a:p>
      </dgm:t>
    </dgm:pt>
    <dgm:pt modelId="{3CAA07AF-D21B-409C-83AA-E55EE890A6F5}" type="sibTrans" cxnId="{C5A6502F-CCE2-4EE8-B89D-8AB53D53EA0E}">
      <dgm:prSet/>
      <dgm:spPr/>
      <dgm:t>
        <a:bodyPr/>
        <a:lstStyle/>
        <a:p>
          <a:endParaRPr lang="en-US"/>
        </a:p>
      </dgm:t>
    </dgm:pt>
    <dgm:pt modelId="{035EC89F-E402-46BC-ACD9-F434B7BC8A7D}">
      <dgm:prSet/>
      <dgm:spPr/>
      <dgm:t>
        <a:bodyPr/>
        <a:lstStyle/>
        <a:p>
          <a:r>
            <a:rPr lang="en-US"/>
            <a:t>● Informeaza, consiliaza, mediaza, reprezinta și sprijina pacienții vulnerabili.</a:t>
          </a:r>
        </a:p>
      </dgm:t>
    </dgm:pt>
    <dgm:pt modelId="{6190E5BD-1B41-4374-BC50-F86C99A47862}" type="parTrans" cxnId="{4FA8446A-EF79-4EDA-B1A4-28785D935241}">
      <dgm:prSet/>
      <dgm:spPr/>
      <dgm:t>
        <a:bodyPr/>
        <a:lstStyle/>
        <a:p>
          <a:endParaRPr lang="en-US"/>
        </a:p>
      </dgm:t>
    </dgm:pt>
    <dgm:pt modelId="{67DFFC11-BDC3-4EEB-8C87-4EBE93735E0A}" type="sibTrans" cxnId="{4FA8446A-EF79-4EDA-B1A4-28785D935241}">
      <dgm:prSet/>
      <dgm:spPr/>
      <dgm:t>
        <a:bodyPr/>
        <a:lstStyle/>
        <a:p>
          <a:endParaRPr lang="en-US"/>
        </a:p>
      </dgm:t>
    </dgm:pt>
    <dgm:pt modelId="{2EA0B957-79B1-49EA-8C5B-31C95B0A6631}">
      <dgm:prSet/>
      <dgm:spPr/>
      <dgm:t>
        <a:bodyPr/>
        <a:lstStyle/>
        <a:p>
          <a:r>
            <a:rPr lang="en-US" dirty="0"/>
            <a:t>● </a:t>
          </a:r>
          <a:r>
            <a:rPr lang="en-US" dirty="0" err="1"/>
            <a:t>Poate</a:t>
          </a:r>
          <a:r>
            <a:rPr lang="en-US" dirty="0"/>
            <a:t> </a:t>
          </a:r>
          <a:r>
            <a:rPr lang="en-US" dirty="0" err="1"/>
            <a:t>interveni</a:t>
          </a:r>
          <a:r>
            <a:rPr lang="en-US" dirty="0"/>
            <a:t> in </a:t>
          </a:r>
          <a:r>
            <a:rPr lang="en-US" dirty="0" err="1"/>
            <a:t>evaluarea</a:t>
          </a:r>
          <a:r>
            <a:rPr lang="en-US" dirty="0"/>
            <a:t> </a:t>
          </a:r>
          <a:r>
            <a:rPr lang="en-US" dirty="0" err="1"/>
            <a:t>familiilor</a:t>
          </a:r>
          <a:r>
            <a:rPr lang="en-US" dirty="0"/>
            <a:t>  </a:t>
          </a:r>
          <a:r>
            <a:rPr lang="en-US" dirty="0" err="1"/>
            <a:t>si</a:t>
          </a:r>
          <a:r>
            <a:rPr lang="en-US" dirty="0"/>
            <a:t> in </a:t>
          </a:r>
          <a:r>
            <a:rPr lang="en-US" dirty="0" err="1"/>
            <a:t>efectuarea</a:t>
          </a:r>
          <a:r>
            <a:rPr lang="en-US" dirty="0"/>
            <a:t> </a:t>
          </a:r>
          <a:r>
            <a:rPr lang="en-US" dirty="0" err="1"/>
            <a:t>anchetelor</a:t>
          </a:r>
          <a:r>
            <a:rPr lang="en-US" dirty="0"/>
            <a:t> </a:t>
          </a:r>
          <a:r>
            <a:rPr lang="en-US" dirty="0" err="1"/>
            <a:t>sociale</a:t>
          </a:r>
          <a:r>
            <a:rPr lang="en-US" dirty="0"/>
            <a:t> la </a:t>
          </a:r>
          <a:r>
            <a:rPr lang="en-US" dirty="0" err="1"/>
            <a:t>domiciliul</a:t>
          </a:r>
          <a:r>
            <a:rPr lang="en-US" dirty="0"/>
            <a:t> </a:t>
          </a:r>
          <a:r>
            <a:rPr lang="en-US" dirty="0" err="1"/>
            <a:t>pacientilor</a:t>
          </a:r>
          <a:r>
            <a:rPr lang="en-US" dirty="0"/>
            <a:t>.</a:t>
          </a:r>
        </a:p>
      </dgm:t>
    </dgm:pt>
    <dgm:pt modelId="{D8F6AB67-A368-4135-9D6B-A54C0C9EEC74}" type="parTrans" cxnId="{BC8120BA-B181-48B0-BD9D-EAE2DF95890B}">
      <dgm:prSet/>
      <dgm:spPr/>
      <dgm:t>
        <a:bodyPr/>
        <a:lstStyle/>
        <a:p>
          <a:endParaRPr lang="en-US"/>
        </a:p>
      </dgm:t>
    </dgm:pt>
    <dgm:pt modelId="{20349F3F-0960-4EF5-8D38-9B7536B5FED2}" type="sibTrans" cxnId="{BC8120BA-B181-48B0-BD9D-EAE2DF95890B}">
      <dgm:prSet/>
      <dgm:spPr/>
      <dgm:t>
        <a:bodyPr/>
        <a:lstStyle/>
        <a:p>
          <a:endParaRPr lang="en-US"/>
        </a:p>
      </dgm:t>
    </dgm:pt>
    <dgm:pt modelId="{9DE0A17E-2208-40D3-B025-2C64127961AE}">
      <dgm:prSet/>
      <dgm:spPr/>
      <dgm:t>
        <a:bodyPr/>
        <a:lstStyle/>
        <a:p>
          <a:r>
            <a:rPr lang="it-IT" dirty="0"/>
            <a:t>„Acolo unde alții văd o problemă, asistentul social vede un om.”</a:t>
          </a:r>
          <a:endParaRPr lang="en-US" dirty="0"/>
        </a:p>
      </dgm:t>
    </dgm:pt>
    <dgm:pt modelId="{1B460869-C92C-4726-9B0F-A868ACC330B8}" type="parTrans" cxnId="{6FFEE339-FBEB-4999-8CAC-10BEF101728D}">
      <dgm:prSet/>
      <dgm:spPr/>
      <dgm:t>
        <a:bodyPr/>
        <a:lstStyle/>
        <a:p>
          <a:endParaRPr lang="en-US"/>
        </a:p>
      </dgm:t>
    </dgm:pt>
    <dgm:pt modelId="{F3497C97-72C8-45ED-8C2C-5A29E3405EAE}" type="sibTrans" cxnId="{6FFEE339-FBEB-4999-8CAC-10BEF101728D}">
      <dgm:prSet/>
      <dgm:spPr/>
      <dgm:t>
        <a:bodyPr/>
        <a:lstStyle/>
        <a:p>
          <a:endParaRPr lang="en-US"/>
        </a:p>
      </dgm:t>
    </dgm:pt>
    <dgm:pt modelId="{B19D9161-BC9A-43E5-9AAF-8974DFCF291F}" type="pres">
      <dgm:prSet presAssocID="{2C155CCF-9237-47FC-A9D9-413CE71A8FD0}" presName="Name0" presStyleCnt="0">
        <dgm:presLayoutVars>
          <dgm:dir/>
          <dgm:resizeHandles val="exact"/>
        </dgm:presLayoutVars>
      </dgm:prSet>
      <dgm:spPr/>
    </dgm:pt>
    <dgm:pt modelId="{076BBE66-F15A-4866-9EA8-DC12C159BA12}" type="pres">
      <dgm:prSet presAssocID="{D87DF939-7FC1-4187-972D-FC3F79764238}" presName="node" presStyleLbl="node1" presStyleIdx="0" presStyleCnt="6" custScaleY="206767">
        <dgm:presLayoutVars>
          <dgm:bulletEnabled val="1"/>
        </dgm:presLayoutVars>
      </dgm:prSet>
      <dgm:spPr/>
    </dgm:pt>
    <dgm:pt modelId="{72683461-1FBA-4DF8-9402-52219556E9EC}" type="pres">
      <dgm:prSet presAssocID="{B4EFEE83-B4ED-4F4A-9C5F-D5CB2F9E22E3}" presName="sibTrans" presStyleLbl="sibTrans1D1" presStyleIdx="0" presStyleCnt="5"/>
      <dgm:spPr/>
    </dgm:pt>
    <dgm:pt modelId="{48B30C86-7CAA-4AB0-B6C3-9E3EED7DED8E}" type="pres">
      <dgm:prSet presAssocID="{B4EFEE83-B4ED-4F4A-9C5F-D5CB2F9E22E3}" presName="connectorText" presStyleLbl="sibTrans1D1" presStyleIdx="0" presStyleCnt="5"/>
      <dgm:spPr/>
    </dgm:pt>
    <dgm:pt modelId="{7BBEDC06-E544-4546-95F8-E562F8C769F7}" type="pres">
      <dgm:prSet presAssocID="{02BB9587-0B7B-4D71-AC99-A0F3D49A8439}" presName="node" presStyleLbl="node1" presStyleIdx="1" presStyleCnt="6">
        <dgm:presLayoutVars>
          <dgm:bulletEnabled val="1"/>
        </dgm:presLayoutVars>
      </dgm:prSet>
      <dgm:spPr/>
    </dgm:pt>
    <dgm:pt modelId="{38397791-3B64-4A24-A967-525C1E7ABE80}" type="pres">
      <dgm:prSet presAssocID="{587145B5-5933-495A-AA03-177E91489586}" presName="sibTrans" presStyleLbl="sibTrans1D1" presStyleIdx="1" presStyleCnt="5"/>
      <dgm:spPr/>
    </dgm:pt>
    <dgm:pt modelId="{885103AB-7E28-4C1A-8DC4-3CECB0DDFDFB}" type="pres">
      <dgm:prSet presAssocID="{587145B5-5933-495A-AA03-177E91489586}" presName="connectorText" presStyleLbl="sibTrans1D1" presStyleIdx="1" presStyleCnt="5"/>
      <dgm:spPr/>
    </dgm:pt>
    <dgm:pt modelId="{A6D9FDE0-1BAA-4B16-9F52-2FA3627B57AD}" type="pres">
      <dgm:prSet presAssocID="{2644D9D3-1C9F-4DB6-9DC4-515D0E877BBA}" presName="node" presStyleLbl="node1" presStyleIdx="2" presStyleCnt="6">
        <dgm:presLayoutVars>
          <dgm:bulletEnabled val="1"/>
        </dgm:presLayoutVars>
      </dgm:prSet>
      <dgm:spPr/>
    </dgm:pt>
    <dgm:pt modelId="{CE1E8A36-86C5-4AAD-B503-83A8A91EF83D}" type="pres">
      <dgm:prSet presAssocID="{3CAA07AF-D21B-409C-83AA-E55EE890A6F5}" presName="sibTrans" presStyleLbl="sibTrans1D1" presStyleIdx="2" presStyleCnt="5"/>
      <dgm:spPr/>
    </dgm:pt>
    <dgm:pt modelId="{64BE09BD-6456-4570-B23C-8DE34765AE1D}" type="pres">
      <dgm:prSet presAssocID="{3CAA07AF-D21B-409C-83AA-E55EE890A6F5}" presName="connectorText" presStyleLbl="sibTrans1D1" presStyleIdx="2" presStyleCnt="5"/>
      <dgm:spPr/>
    </dgm:pt>
    <dgm:pt modelId="{355952EF-C465-4D38-8300-329A20CEA012}" type="pres">
      <dgm:prSet presAssocID="{035EC89F-E402-46BC-ACD9-F434B7BC8A7D}" presName="node" presStyleLbl="node1" presStyleIdx="3" presStyleCnt="6">
        <dgm:presLayoutVars>
          <dgm:bulletEnabled val="1"/>
        </dgm:presLayoutVars>
      </dgm:prSet>
      <dgm:spPr/>
    </dgm:pt>
    <dgm:pt modelId="{2F001BBF-E45C-4538-A609-FB117EB10674}" type="pres">
      <dgm:prSet presAssocID="{67DFFC11-BDC3-4EEB-8C87-4EBE93735E0A}" presName="sibTrans" presStyleLbl="sibTrans1D1" presStyleIdx="3" presStyleCnt="5"/>
      <dgm:spPr/>
    </dgm:pt>
    <dgm:pt modelId="{6944397C-7E17-486D-8758-5AB4689C0FF6}" type="pres">
      <dgm:prSet presAssocID="{67DFFC11-BDC3-4EEB-8C87-4EBE93735E0A}" presName="connectorText" presStyleLbl="sibTrans1D1" presStyleIdx="3" presStyleCnt="5"/>
      <dgm:spPr/>
    </dgm:pt>
    <dgm:pt modelId="{F85F6FE5-7FA7-4478-9A46-EBDC0988E3AA}" type="pres">
      <dgm:prSet presAssocID="{2EA0B957-79B1-49EA-8C5B-31C95B0A6631}" presName="node" presStyleLbl="node1" presStyleIdx="4" presStyleCnt="6">
        <dgm:presLayoutVars>
          <dgm:bulletEnabled val="1"/>
        </dgm:presLayoutVars>
      </dgm:prSet>
      <dgm:spPr/>
    </dgm:pt>
    <dgm:pt modelId="{28FE27F0-8028-4730-B8DF-2B1CAEAF1B92}" type="pres">
      <dgm:prSet presAssocID="{20349F3F-0960-4EF5-8D38-9B7536B5FED2}" presName="sibTrans" presStyleLbl="sibTrans1D1" presStyleIdx="4" presStyleCnt="5"/>
      <dgm:spPr/>
    </dgm:pt>
    <dgm:pt modelId="{D6149020-5E64-43A2-B2E7-83E0827984CD}" type="pres">
      <dgm:prSet presAssocID="{20349F3F-0960-4EF5-8D38-9B7536B5FED2}" presName="connectorText" presStyleLbl="sibTrans1D1" presStyleIdx="4" presStyleCnt="5"/>
      <dgm:spPr/>
    </dgm:pt>
    <dgm:pt modelId="{54F72328-E4C1-4BB4-8B2D-A37B8434E4A1}" type="pres">
      <dgm:prSet presAssocID="{9DE0A17E-2208-40D3-B025-2C64127961AE}" presName="node" presStyleLbl="node1" presStyleIdx="5" presStyleCnt="6">
        <dgm:presLayoutVars>
          <dgm:bulletEnabled val="1"/>
        </dgm:presLayoutVars>
      </dgm:prSet>
      <dgm:spPr/>
    </dgm:pt>
  </dgm:ptLst>
  <dgm:cxnLst>
    <dgm:cxn modelId="{90362E0F-BC4E-4E61-A49F-6129FC213E51}" type="presOf" srcId="{D87DF939-7FC1-4187-972D-FC3F79764238}" destId="{076BBE66-F15A-4866-9EA8-DC12C159BA12}" srcOrd="0" destOrd="0" presId="urn:microsoft.com/office/officeart/2016/7/layout/RepeatingBendingProcessNew"/>
    <dgm:cxn modelId="{E2458C14-B325-41FA-BB44-0BE24E62E4EB}" type="presOf" srcId="{2EA0B957-79B1-49EA-8C5B-31C95B0A6631}" destId="{F85F6FE5-7FA7-4478-9A46-EBDC0988E3AA}" srcOrd="0" destOrd="0" presId="urn:microsoft.com/office/officeart/2016/7/layout/RepeatingBendingProcessNew"/>
    <dgm:cxn modelId="{DDC94B21-5781-453D-B435-0DBBC25F35A7}" type="presOf" srcId="{02BB9587-0B7B-4D71-AC99-A0F3D49A8439}" destId="{7BBEDC06-E544-4546-95F8-E562F8C769F7}" srcOrd="0" destOrd="0" presId="urn:microsoft.com/office/officeart/2016/7/layout/RepeatingBendingProcessNew"/>
    <dgm:cxn modelId="{C1F1FC25-60D3-40C7-BB8C-826F211D45EE}" type="presOf" srcId="{B4EFEE83-B4ED-4F4A-9C5F-D5CB2F9E22E3}" destId="{72683461-1FBA-4DF8-9402-52219556E9EC}" srcOrd="0" destOrd="0" presId="urn:microsoft.com/office/officeart/2016/7/layout/RepeatingBendingProcessNew"/>
    <dgm:cxn modelId="{6AF0322A-27A2-483C-848D-58F8B957BB36}" type="presOf" srcId="{035EC89F-E402-46BC-ACD9-F434B7BC8A7D}" destId="{355952EF-C465-4D38-8300-329A20CEA012}" srcOrd="0" destOrd="0" presId="urn:microsoft.com/office/officeart/2016/7/layout/RepeatingBendingProcessNew"/>
    <dgm:cxn modelId="{C5A6502F-CCE2-4EE8-B89D-8AB53D53EA0E}" srcId="{2C155CCF-9237-47FC-A9D9-413CE71A8FD0}" destId="{2644D9D3-1C9F-4DB6-9DC4-515D0E877BBA}" srcOrd="2" destOrd="0" parTransId="{BAD3B54D-B19F-40DA-BBB8-0A3405B144DA}" sibTransId="{3CAA07AF-D21B-409C-83AA-E55EE890A6F5}"/>
    <dgm:cxn modelId="{DAF93530-EAB0-492B-A259-D0601B64B0A8}" type="presOf" srcId="{2644D9D3-1C9F-4DB6-9DC4-515D0E877BBA}" destId="{A6D9FDE0-1BAA-4B16-9F52-2FA3627B57AD}" srcOrd="0" destOrd="0" presId="urn:microsoft.com/office/officeart/2016/7/layout/RepeatingBendingProcessNew"/>
    <dgm:cxn modelId="{6686C737-9F0E-4415-9872-5AED20BF22B9}" srcId="{2C155CCF-9237-47FC-A9D9-413CE71A8FD0}" destId="{02BB9587-0B7B-4D71-AC99-A0F3D49A8439}" srcOrd="1" destOrd="0" parTransId="{C150DF67-51BB-48D4-99EB-EF072C8B7E1E}" sibTransId="{587145B5-5933-495A-AA03-177E91489586}"/>
    <dgm:cxn modelId="{6FFEE339-FBEB-4999-8CAC-10BEF101728D}" srcId="{2C155CCF-9237-47FC-A9D9-413CE71A8FD0}" destId="{9DE0A17E-2208-40D3-B025-2C64127961AE}" srcOrd="5" destOrd="0" parTransId="{1B460869-C92C-4726-9B0F-A868ACC330B8}" sibTransId="{F3497C97-72C8-45ED-8C2C-5A29E3405EAE}"/>
    <dgm:cxn modelId="{CF46043F-38FA-43C5-AC9E-1050E1101EC8}" type="presOf" srcId="{67DFFC11-BDC3-4EEB-8C87-4EBE93735E0A}" destId="{6944397C-7E17-486D-8758-5AB4689C0FF6}" srcOrd="1" destOrd="0" presId="urn:microsoft.com/office/officeart/2016/7/layout/RepeatingBendingProcessNew"/>
    <dgm:cxn modelId="{4FA8446A-EF79-4EDA-B1A4-28785D935241}" srcId="{2C155CCF-9237-47FC-A9D9-413CE71A8FD0}" destId="{035EC89F-E402-46BC-ACD9-F434B7BC8A7D}" srcOrd="3" destOrd="0" parTransId="{6190E5BD-1B41-4374-BC50-F86C99A47862}" sibTransId="{67DFFC11-BDC3-4EEB-8C87-4EBE93735E0A}"/>
    <dgm:cxn modelId="{9F531D7A-0D7E-49A9-BAD0-4638C8748823}" type="presOf" srcId="{2C155CCF-9237-47FC-A9D9-413CE71A8FD0}" destId="{B19D9161-BC9A-43E5-9AAF-8974DFCF291F}" srcOrd="0" destOrd="0" presId="urn:microsoft.com/office/officeart/2016/7/layout/RepeatingBendingProcessNew"/>
    <dgm:cxn modelId="{8850307B-32D1-4A3D-934D-87D6C662F9EA}" type="presOf" srcId="{20349F3F-0960-4EF5-8D38-9B7536B5FED2}" destId="{28FE27F0-8028-4730-B8DF-2B1CAEAF1B92}" srcOrd="0" destOrd="0" presId="urn:microsoft.com/office/officeart/2016/7/layout/RepeatingBendingProcessNew"/>
    <dgm:cxn modelId="{D0F87D80-12F8-43FD-8115-BC913AF6C118}" type="presOf" srcId="{20349F3F-0960-4EF5-8D38-9B7536B5FED2}" destId="{D6149020-5E64-43A2-B2E7-83E0827984CD}" srcOrd="1" destOrd="0" presId="urn:microsoft.com/office/officeart/2016/7/layout/RepeatingBendingProcessNew"/>
    <dgm:cxn modelId="{48C72C82-EF8A-48C3-88EB-48C599B0C605}" type="presOf" srcId="{3CAA07AF-D21B-409C-83AA-E55EE890A6F5}" destId="{CE1E8A36-86C5-4AAD-B503-83A8A91EF83D}" srcOrd="0" destOrd="0" presId="urn:microsoft.com/office/officeart/2016/7/layout/RepeatingBendingProcessNew"/>
    <dgm:cxn modelId="{C50DEC87-A153-4784-AB1B-C1192B0F8398}" type="presOf" srcId="{587145B5-5933-495A-AA03-177E91489586}" destId="{885103AB-7E28-4C1A-8DC4-3CECB0DDFDFB}" srcOrd="1" destOrd="0" presId="urn:microsoft.com/office/officeart/2016/7/layout/RepeatingBendingProcessNew"/>
    <dgm:cxn modelId="{8D9B3790-EA5E-411F-872C-4D2A86C21B3C}" srcId="{2C155CCF-9237-47FC-A9D9-413CE71A8FD0}" destId="{D87DF939-7FC1-4187-972D-FC3F79764238}" srcOrd="0" destOrd="0" parTransId="{A84F5A73-0514-4C04-A0F7-E21B5E6996BA}" sibTransId="{B4EFEE83-B4ED-4F4A-9C5F-D5CB2F9E22E3}"/>
    <dgm:cxn modelId="{81AC0A9A-2643-4CCB-9A7A-288B9B4A3BB4}" type="presOf" srcId="{9DE0A17E-2208-40D3-B025-2C64127961AE}" destId="{54F72328-E4C1-4BB4-8B2D-A37B8434E4A1}" srcOrd="0" destOrd="0" presId="urn:microsoft.com/office/officeart/2016/7/layout/RepeatingBendingProcessNew"/>
    <dgm:cxn modelId="{7FC1A0AB-AEC3-43CB-8139-6EC4FCD3371D}" type="presOf" srcId="{67DFFC11-BDC3-4EEB-8C87-4EBE93735E0A}" destId="{2F001BBF-E45C-4538-A609-FB117EB10674}" srcOrd="0" destOrd="0" presId="urn:microsoft.com/office/officeart/2016/7/layout/RepeatingBendingProcessNew"/>
    <dgm:cxn modelId="{BC8120BA-B181-48B0-BD9D-EAE2DF95890B}" srcId="{2C155CCF-9237-47FC-A9D9-413CE71A8FD0}" destId="{2EA0B957-79B1-49EA-8C5B-31C95B0A6631}" srcOrd="4" destOrd="0" parTransId="{D8F6AB67-A368-4135-9D6B-A54C0C9EEC74}" sibTransId="{20349F3F-0960-4EF5-8D38-9B7536B5FED2}"/>
    <dgm:cxn modelId="{A9612CCB-5238-456C-A3B6-5264079EC836}" type="presOf" srcId="{B4EFEE83-B4ED-4F4A-9C5F-D5CB2F9E22E3}" destId="{48B30C86-7CAA-4AB0-B6C3-9E3EED7DED8E}" srcOrd="1" destOrd="0" presId="urn:microsoft.com/office/officeart/2016/7/layout/RepeatingBendingProcessNew"/>
    <dgm:cxn modelId="{801A2CD2-2064-4884-A417-B1A9ED119146}" type="presOf" srcId="{3CAA07AF-D21B-409C-83AA-E55EE890A6F5}" destId="{64BE09BD-6456-4570-B23C-8DE34765AE1D}" srcOrd="1" destOrd="0" presId="urn:microsoft.com/office/officeart/2016/7/layout/RepeatingBendingProcessNew"/>
    <dgm:cxn modelId="{38CC47FC-B779-428D-A799-FD6C4F5B1148}" type="presOf" srcId="{587145B5-5933-495A-AA03-177E91489586}" destId="{38397791-3B64-4A24-A967-525C1E7ABE80}" srcOrd="0" destOrd="0" presId="urn:microsoft.com/office/officeart/2016/7/layout/RepeatingBendingProcessNew"/>
    <dgm:cxn modelId="{726A0293-EBB9-4974-9A85-F2E2F354C88C}" type="presParOf" srcId="{B19D9161-BC9A-43E5-9AAF-8974DFCF291F}" destId="{076BBE66-F15A-4866-9EA8-DC12C159BA12}" srcOrd="0" destOrd="0" presId="urn:microsoft.com/office/officeart/2016/7/layout/RepeatingBendingProcessNew"/>
    <dgm:cxn modelId="{58C60923-F596-40BF-8F3B-EF70B3437702}" type="presParOf" srcId="{B19D9161-BC9A-43E5-9AAF-8974DFCF291F}" destId="{72683461-1FBA-4DF8-9402-52219556E9EC}" srcOrd="1" destOrd="0" presId="urn:microsoft.com/office/officeart/2016/7/layout/RepeatingBendingProcessNew"/>
    <dgm:cxn modelId="{D25FD989-62CC-4DBD-AE3A-98D238D74B78}" type="presParOf" srcId="{72683461-1FBA-4DF8-9402-52219556E9EC}" destId="{48B30C86-7CAA-4AB0-B6C3-9E3EED7DED8E}" srcOrd="0" destOrd="0" presId="urn:microsoft.com/office/officeart/2016/7/layout/RepeatingBendingProcessNew"/>
    <dgm:cxn modelId="{DA136F92-1C1B-4541-B6CD-2712DB3F9E00}" type="presParOf" srcId="{B19D9161-BC9A-43E5-9AAF-8974DFCF291F}" destId="{7BBEDC06-E544-4546-95F8-E562F8C769F7}" srcOrd="2" destOrd="0" presId="urn:microsoft.com/office/officeart/2016/7/layout/RepeatingBendingProcessNew"/>
    <dgm:cxn modelId="{517D4A36-519E-4606-9CA4-B9000778784A}" type="presParOf" srcId="{B19D9161-BC9A-43E5-9AAF-8974DFCF291F}" destId="{38397791-3B64-4A24-A967-525C1E7ABE80}" srcOrd="3" destOrd="0" presId="urn:microsoft.com/office/officeart/2016/7/layout/RepeatingBendingProcessNew"/>
    <dgm:cxn modelId="{FA7833D7-DD07-4D8E-900F-475ED7E6BBC2}" type="presParOf" srcId="{38397791-3B64-4A24-A967-525C1E7ABE80}" destId="{885103AB-7E28-4C1A-8DC4-3CECB0DDFDFB}" srcOrd="0" destOrd="0" presId="urn:microsoft.com/office/officeart/2016/7/layout/RepeatingBendingProcessNew"/>
    <dgm:cxn modelId="{57D72D1E-860F-488D-95FB-1D513B621716}" type="presParOf" srcId="{B19D9161-BC9A-43E5-9AAF-8974DFCF291F}" destId="{A6D9FDE0-1BAA-4B16-9F52-2FA3627B57AD}" srcOrd="4" destOrd="0" presId="urn:microsoft.com/office/officeart/2016/7/layout/RepeatingBendingProcessNew"/>
    <dgm:cxn modelId="{9DC25DC1-BDB1-442E-B1D7-9CA21825BB5E}" type="presParOf" srcId="{B19D9161-BC9A-43E5-9AAF-8974DFCF291F}" destId="{CE1E8A36-86C5-4AAD-B503-83A8A91EF83D}" srcOrd="5" destOrd="0" presId="urn:microsoft.com/office/officeart/2016/7/layout/RepeatingBendingProcessNew"/>
    <dgm:cxn modelId="{21C16298-782B-48D6-B5BF-EFE989C505C2}" type="presParOf" srcId="{CE1E8A36-86C5-4AAD-B503-83A8A91EF83D}" destId="{64BE09BD-6456-4570-B23C-8DE34765AE1D}" srcOrd="0" destOrd="0" presId="urn:microsoft.com/office/officeart/2016/7/layout/RepeatingBendingProcessNew"/>
    <dgm:cxn modelId="{A9CC72DB-F0AC-43F5-B3CE-86CF7F04BFE5}" type="presParOf" srcId="{B19D9161-BC9A-43E5-9AAF-8974DFCF291F}" destId="{355952EF-C465-4D38-8300-329A20CEA012}" srcOrd="6" destOrd="0" presId="urn:microsoft.com/office/officeart/2016/7/layout/RepeatingBendingProcessNew"/>
    <dgm:cxn modelId="{9F5F4405-2050-4074-8CFA-34ADB0A4A807}" type="presParOf" srcId="{B19D9161-BC9A-43E5-9AAF-8974DFCF291F}" destId="{2F001BBF-E45C-4538-A609-FB117EB10674}" srcOrd="7" destOrd="0" presId="urn:microsoft.com/office/officeart/2016/7/layout/RepeatingBendingProcessNew"/>
    <dgm:cxn modelId="{DD19D827-726D-4633-94CD-206897EDBF8A}" type="presParOf" srcId="{2F001BBF-E45C-4538-A609-FB117EB10674}" destId="{6944397C-7E17-486D-8758-5AB4689C0FF6}" srcOrd="0" destOrd="0" presId="urn:microsoft.com/office/officeart/2016/7/layout/RepeatingBendingProcessNew"/>
    <dgm:cxn modelId="{1DEF55C1-44EA-4A1F-BDBE-F628D8530A8C}" type="presParOf" srcId="{B19D9161-BC9A-43E5-9AAF-8974DFCF291F}" destId="{F85F6FE5-7FA7-4478-9A46-EBDC0988E3AA}" srcOrd="8" destOrd="0" presId="urn:microsoft.com/office/officeart/2016/7/layout/RepeatingBendingProcessNew"/>
    <dgm:cxn modelId="{6EEA6126-42D8-43D7-BE5D-9194897D2F50}" type="presParOf" srcId="{B19D9161-BC9A-43E5-9AAF-8974DFCF291F}" destId="{28FE27F0-8028-4730-B8DF-2B1CAEAF1B92}" srcOrd="9" destOrd="0" presId="urn:microsoft.com/office/officeart/2016/7/layout/RepeatingBendingProcessNew"/>
    <dgm:cxn modelId="{3F4C887A-07F6-4AC9-B7B9-ED57215829AA}" type="presParOf" srcId="{28FE27F0-8028-4730-B8DF-2B1CAEAF1B92}" destId="{D6149020-5E64-43A2-B2E7-83E0827984CD}" srcOrd="0" destOrd="0" presId="urn:microsoft.com/office/officeart/2016/7/layout/RepeatingBendingProcessNew"/>
    <dgm:cxn modelId="{6D8A4232-6698-43DC-8E3E-809704AF86E1}" type="presParOf" srcId="{B19D9161-BC9A-43E5-9AAF-8974DFCF291F}" destId="{54F72328-E4C1-4BB4-8B2D-A37B8434E4A1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1C1DA7-DFD7-48BE-B496-8ECD16371BF1}">
      <dsp:nvSpPr>
        <dsp:cNvPr id="0" name=""/>
        <dsp:cNvSpPr/>
      </dsp:nvSpPr>
      <dsp:spPr>
        <a:xfrm>
          <a:off x="0" y="1998"/>
          <a:ext cx="961813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99A9EB-CF8B-42ED-AE04-731CD3C08F9C}">
      <dsp:nvSpPr>
        <dsp:cNvPr id="0" name=""/>
        <dsp:cNvSpPr/>
      </dsp:nvSpPr>
      <dsp:spPr>
        <a:xfrm>
          <a:off x="0" y="1998"/>
          <a:ext cx="9618133" cy="681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SPITALUL CLINIC DE URGENTA PENTRU COPII BRASOV</a:t>
          </a:r>
          <a:endParaRPr lang="en-US" sz="1700" kern="1200"/>
        </a:p>
      </dsp:txBody>
      <dsp:txXfrm>
        <a:off x="0" y="1998"/>
        <a:ext cx="9618133" cy="681580"/>
      </dsp:txXfrm>
    </dsp:sp>
    <dsp:sp modelId="{1DB33A42-0F11-482E-B90E-E0E00F893080}">
      <dsp:nvSpPr>
        <dsp:cNvPr id="0" name=""/>
        <dsp:cNvSpPr/>
      </dsp:nvSpPr>
      <dsp:spPr>
        <a:xfrm>
          <a:off x="0" y="683579"/>
          <a:ext cx="9618133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DCC611-145D-459E-AF36-7C9A9828A305}">
      <dsp:nvSpPr>
        <dsp:cNvPr id="0" name=""/>
        <dsp:cNvSpPr/>
      </dsp:nvSpPr>
      <dsp:spPr>
        <a:xfrm>
          <a:off x="0" y="683579"/>
          <a:ext cx="9618133" cy="681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 err="1"/>
            <a:t>Perioada</a:t>
          </a:r>
          <a:r>
            <a:rPr lang="en-US" sz="1700" b="1" kern="1200" dirty="0"/>
            <a:t>: 2005-2016- </a:t>
          </a:r>
          <a:r>
            <a:rPr lang="en-US" sz="1700" kern="1200" dirty="0"/>
            <a:t>1 </a:t>
          </a:r>
          <a:r>
            <a:rPr lang="en-US" sz="1700" kern="1200" dirty="0" err="1"/>
            <a:t>Asistent</a:t>
          </a:r>
          <a:r>
            <a:rPr lang="en-US" sz="1700" kern="1200" dirty="0"/>
            <a:t> social ( UPU, </a:t>
          </a:r>
          <a:r>
            <a:rPr lang="en-US" sz="1700" kern="1200" dirty="0" err="1"/>
            <a:t>unitate</a:t>
          </a:r>
          <a:r>
            <a:rPr lang="en-US" sz="1700" kern="1200" dirty="0"/>
            <a:t> </a:t>
          </a:r>
          <a:r>
            <a:rPr lang="en-US" sz="1700" kern="1200" dirty="0" err="1"/>
            <a:t>sanitara</a:t>
          </a:r>
          <a:r>
            <a:rPr lang="en-US" sz="1700" kern="1200" dirty="0"/>
            <a:t>, </a:t>
          </a:r>
          <a:r>
            <a:rPr lang="en-US" sz="1700" kern="1200" dirty="0" err="1"/>
            <a:t>ambulatoriu</a:t>
          </a:r>
          <a:r>
            <a:rPr lang="en-US" sz="1700" kern="1200" dirty="0"/>
            <a:t>, CSM)</a:t>
          </a:r>
        </a:p>
      </dsp:txBody>
      <dsp:txXfrm>
        <a:off x="0" y="683579"/>
        <a:ext cx="9618133" cy="681580"/>
      </dsp:txXfrm>
    </dsp:sp>
    <dsp:sp modelId="{21F667A6-CA96-459B-9C72-13DD74FD4B0E}">
      <dsp:nvSpPr>
        <dsp:cNvPr id="0" name=""/>
        <dsp:cNvSpPr/>
      </dsp:nvSpPr>
      <dsp:spPr>
        <a:xfrm>
          <a:off x="0" y="1365160"/>
          <a:ext cx="961813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4C34D1-5E6C-4D2A-AC53-D9C094B7D22C}">
      <dsp:nvSpPr>
        <dsp:cNvPr id="0" name=""/>
        <dsp:cNvSpPr/>
      </dsp:nvSpPr>
      <dsp:spPr>
        <a:xfrm>
          <a:off x="0" y="1365160"/>
          <a:ext cx="9618133" cy="681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Perioada :2016-prezent</a:t>
          </a:r>
          <a:r>
            <a:rPr lang="en-US" sz="1700" kern="1200"/>
            <a:t> – 2 Asistenti sociali ( UPU, unitate sanitara, ambulatoriu, CSM)</a:t>
          </a:r>
        </a:p>
      </dsp:txBody>
      <dsp:txXfrm>
        <a:off x="0" y="1365160"/>
        <a:ext cx="9618133" cy="681580"/>
      </dsp:txXfrm>
    </dsp:sp>
    <dsp:sp modelId="{856FA1B0-B4D2-4DA1-8893-750C625B3B32}">
      <dsp:nvSpPr>
        <dsp:cNvPr id="0" name=""/>
        <dsp:cNvSpPr/>
      </dsp:nvSpPr>
      <dsp:spPr>
        <a:xfrm>
          <a:off x="0" y="2046740"/>
          <a:ext cx="9618133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D247DD-AB09-4BD5-8A7B-5A63208E8C00}">
      <dsp:nvSpPr>
        <dsp:cNvPr id="0" name=""/>
        <dsp:cNvSpPr/>
      </dsp:nvSpPr>
      <dsp:spPr>
        <a:xfrm>
          <a:off x="0" y="2046741"/>
          <a:ext cx="9618133" cy="681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Perioada: Martie 2025-prezent: </a:t>
          </a:r>
          <a:r>
            <a:rPr lang="en-US" sz="1700" kern="1200"/>
            <a:t>3 Asistenti sociali  din care:</a:t>
          </a:r>
        </a:p>
      </dsp:txBody>
      <dsp:txXfrm>
        <a:off x="0" y="2046741"/>
        <a:ext cx="9618133" cy="681580"/>
      </dsp:txXfrm>
    </dsp:sp>
    <dsp:sp modelId="{CA020E8A-7433-4AA6-919F-B41F7EA1412A}">
      <dsp:nvSpPr>
        <dsp:cNvPr id="0" name=""/>
        <dsp:cNvSpPr/>
      </dsp:nvSpPr>
      <dsp:spPr>
        <a:xfrm>
          <a:off x="0" y="2728321"/>
          <a:ext cx="9618133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73059B-AF4C-4BF6-8DEE-5BDA996050D8}">
      <dsp:nvSpPr>
        <dsp:cNvPr id="0" name=""/>
        <dsp:cNvSpPr/>
      </dsp:nvSpPr>
      <dsp:spPr>
        <a:xfrm>
          <a:off x="0" y="2728321"/>
          <a:ext cx="9618133" cy="681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2 </a:t>
          </a:r>
          <a:r>
            <a:rPr lang="en-US" sz="1700" kern="1200" dirty="0" err="1"/>
            <a:t>asistenti</a:t>
          </a:r>
          <a:r>
            <a:rPr lang="en-US" sz="1700" kern="1200" dirty="0"/>
            <a:t> </a:t>
          </a:r>
          <a:r>
            <a:rPr lang="en-US" sz="1700" kern="1200" dirty="0" err="1"/>
            <a:t>sociali</a:t>
          </a:r>
          <a:endParaRPr lang="en-US" sz="1700" kern="1200" dirty="0"/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( UPU, </a:t>
          </a:r>
          <a:r>
            <a:rPr lang="en-US" sz="1700" kern="1200" dirty="0" err="1"/>
            <a:t>unitate</a:t>
          </a:r>
          <a:r>
            <a:rPr lang="en-US" sz="1700" kern="1200" dirty="0"/>
            <a:t> </a:t>
          </a:r>
          <a:r>
            <a:rPr lang="en-US" sz="1700" kern="1200" dirty="0" err="1"/>
            <a:t>sanitara</a:t>
          </a:r>
          <a:r>
            <a:rPr lang="en-US" sz="1700" kern="1200" dirty="0"/>
            <a:t>)</a:t>
          </a:r>
        </a:p>
      </dsp:txBody>
      <dsp:txXfrm>
        <a:off x="0" y="2728321"/>
        <a:ext cx="9618133" cy="681580"/>
      </dsp:txXfrm>
    </dsp:sp>
    <dsp:sp modelId="{B34C9A93-0ED6-4F9C-9826-0EE7545FCA78}">
      <dsp:nvSpPr>
        <dsp:cNvPr id="0" name=""/>
        <dsp:cNvSpPr/>
      </dsp:nvSpPr>
      <dsp:spPr>
        <a:xfrm>
          <a:off x="0" y="3409902"/>
          <a:ext cx="961813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933773-5E0C-481B-9011-DBBC27B8A4F9}">
      <dsp:nvSpPr>
        <dsp:cNvPr id="0" name=""/>
        <dsp:cNvSpPr/>
      </dsp:nvSpPr>
      <dsp:spPr>
        <a:xfrm>
          <a:off x="0" y="3409902"/>
          <a:ext cx="9618133" cy="681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1 </a:t>
          </a:r>
          <a:r>
            <a:rPr lang="en-US" sz="1700" kern="1200" dirty="0" err="1"/>
            <a:t>asistent</a:t>
          </a:r>
          <a:r>
            <a:rPr lang="en-US" sz="1700" kern="1200" dirty="0"/>
            <a:t> social 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( CSM, </a:t>
          </a:r>
          <a:r>
            <a:rPr lang="en-US" sz="1700" kern="1200" dirty="0" err="1"/>
            <a:t>ambulatoriu</a:t>
          </a:r>
          <a:r>
            <a:rPr lang="en-US" sz="1700" kern="1200" dirty="0"/>
            <a:t>, </a:t>
          </a:r>
          <a:r>
            <a:rPr lang="en-US" sz="1700" kern="1200" dirty="0" err="1"/>
            <a:t>unitate</a:t>
          </a:r>
          <a:r>
            <a:rPr lang="en-US" sz="1700" kern="1200" dirty="0"/>
            <a:t> </a:t>
          </a:r>
          <a:r>
            <a:rPr lang="en-US" sz="1700" kern="1200" dirty="0" err="1"/>
            <a:t>sanitara</a:t>
          </a:r>
          <a:r>
            <a:rPr lang="en-US" sz="1700" kern="1200" dirty="0"/>
            <a:t>- </a:t>
          </a:r>
          <a:r>
            <a:rPr lang="en-US" sz="1700" kern="1200" dirty="0" err="1"/>
            <a:t>pacienti</a:t>
          </a:r>
          <a:r>
            <a:rPr lang="en-US" sz="1700" kern="1200" dirty="0"/>
            <a:t> cu </a:t>
          </a:r>
          <a:r>
            <a:rPr lang="en-US" sz="1700" kern="1200" dirty="0" err="1"/>
            <a:t>adictii</a:t>
          </a:r>
          <a:r>
            <a:rPr lang="en-US" sz="1700" kern="1200" dirty="0"/>
            <a:t> </a:t>
          </a:r>
          <a:r>
            <a:rPr lang="en-US" sz="1700" kern="1200" dirty="0" err="1"/>
            <a:t>si</a:t>
          </a:r>
          <a:r>
            <a:rPr lang="en-US" sz="1700" kern="1200" dirty="0"/>
            <a:t> </a:t>
          </a:r>
          <a:r>
            <a:rPr lang="en-US" sz="1700" kern="1200" dirty="0" err="1"/>
            <a:t>intoxicatii</a:t>
          </a:r>
          <a:r>
            <a:rPr lang="en-US" sz="1700" kern="1200" dirty="0"/>
            <a:t>)</a:t>
          </a:r>
        </a:p>
      </dsp:txBody>
      <dsp:txXfrm>
        <a:off x="0" y="3409902"/>
        <a:ext cx="9618133" cy="6815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016722-9349-43D4-A536-780B2197342E}">
      <dsp:nvSpPr>
        <dsp:cNvPr id="0" name=""/>
        <dsp:cNvSpPr/>
      </dsp:nvSpPr>
      <dsp:spPr>
        <a:xfrm>
          <a:off x="2083309" y="448319"/>
          <a:ext cx="3478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7839" y="45720"/>
              </a:lnTo>
            </a:path>
          </a:pathLst>
        </a:custGeom>
        <a:noFill/>
        <a:ln w="1270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247767" y="492147"/>
        <a:ext cx="18921" cy="3784"/>
      </dsp:txXfrm>
    </dsp:sp>
    <dsp:sp modelId="{9290E17C-E768-4C1D-B200-480E300EDC82}">
      <dsp:nvSpPr>
        <dsp:cNvPr id="0" name=""/>
        <dsp:cNvSpPr/>
      </dsp:nvSpPr>
      <dsp:spPr>
        <a:xfrm>
          <a:off x="439721" y="423"/>
          <a:ext cx="1645387" cy="98723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625" tIns="84631" rIns="80625" bIns="84631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CATEGORII DE BENEFICIARI IDENTIFICATI IN UNITATEA SANITARA</a:t>
          </a:r>
        </a:p>
      </dsp:txBody>
      <dsp:txXfrm>
        <a:off x="439721" y="423"/>
        <a:ext cx="1645387" cy="987232"/>
      </dsp:txXfrm>
    </dsp:sp>
    <dsp:sp modelId="{F0E3502C-3709-4577-90F7-A0E4CC758275}">
      <dsp:nvSpPr>
        <dsp:cNvPr id="0" name=""/>
        <dsp:cNvSpPr/>
      </dsp:nvSpPr>
      <dsp:spPr>
        <a:xfrm>
          <a:off x="4107136" y="448319"/>
          <a:ext cx="3478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7839" y="45720"/>
              </a:lnTo>
            </a:path>
          </a:pathLst>
        </a:custGeom>
        <a:noFill/>
        <a:ln w="12700" cap="rnd" cmpd="sng" algn="ctr">
          <a:solidFill>
            <a:schemeClr val="accent5">
              <a:hueOff val="191943"/>
              <a:satOff val="-3884"/>
              <a:lumOff val="121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71595" y="492147"/>
        <a:ext cx="18921" cy="3784"/>
      </dsp:txXfrm>
    </dsp:sp>
    <dsp:sp modelId="{45E56C9C-D640-4A3A-88E8-983869BD67CF}">
      <dsp:nvSpPr>
        <dsp:cNvPr id="0" name=""/>
        <dsp:cNvSpPr/>
      </dsp:nvSpPr>
      <dsp:spPr>
        <a:xfrm>
          <a:off x="2463548" y="423"/>
          <a:ext cx="1645387" cy="987232"/>
        </a:xfrm>
        <a:prstGeom prst="rect">
          <a:avLst/>
        </a:prstGeom>
        <a:solidFill>
          <a:schemeClr val="accent5">
            <a:hueOff val="178233"/>
            <a:satOff val="-3606"/>
            <a:lumOff val="11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625" tIns="84631" rIns="80625" bIns="84631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Categorii  generale</a:t>
          </a:r>
          <a:r>
            <a:rPr lang="en-US" sz="1200" kern="1200"/>
            <a:t>: -  copii cu varsta  de 1 zi-18 ani si familiile acestora</a:t>
          </a:r>
        </a:p>
      </dsp:txBody>
      <dsp:txXfrm>
        <a:off x="2463548" y="423"/>
        <a:ext cx="1645387" cy="987232"/>
      </dsp:txXfrm>
    </dsp:sp>
    <dsp:sp modelId="{BA7E9F58-4C2A-4BDB-974A-678B49AFCDCA}">
      <dsp:nvSpPr>
        <dsp:cNvPr id="0" name=""/>
        <dsp:cNvSpPr/>
      </dsp:nvSpPr>
      <dsp:spPr>
        <a:xfrm>
          <a:off x="6130963" y="448319"/>
          <a:ext cx="3478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7839" y="45720"/>
              </a:lnTo>
            </a:path>
          </a:pathLst>
        </a:custGeom>
        <a:noFill/>
        <a:ln w="12700" cap="rnd" cmpd="sng" algn="ctr">
          <a:solidFill>
            <a:schemeClr val="accent5">
              <a:hueOff val="383886"/>
              <a:satOff val="-7768"/>
              <a:lumOff val="241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295422" y="492147"/>
        <a:ext cx="18921" cy="3784"/>
      </dsp:txXfrm>
    </dsp:sp>
    <dsp:sp modelId="{8F8CA290-991C-4D03-85CD-4AE0FD5F7E53}">
      <dsp:nvSpPr>
        <dsp:cNvPr id="0" name=""/>
        <dsp:cNvSpPr/>
      </dsp:nvSpPr>
      <dsp:spPr>
        <a:xfrm>
          <a:off x="4487375" y="423"/>
          <a:ext cx="1645387" cy="987232"/>
        </a:xfrm>
        <a:prstGeom prst="rect">
          <a:avLst/>
        </a:prstGeom>
        <a:solidFill>
          <a:schemeClr val="accent5">
            <a:hueOff val="356465"/>
            <a:satOff val="-7213"/>
            <a:lumOff val="22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625" tIns="84631" rIns="80625" bIns="84631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-  </a:t>
          </a:r>
          <a:r>
            <a:rPr lang="en-US" sz="1200" kern="1200" dirty="0" err="1"/>
            <a:t>pacienti</a:t>
          </a:r>
          <a:r>
            <a:rPr lang="en-US" sz="1200" kern="1200" dirty="0"/>
            <a:t> </a:t>
          </a:r>
          <a:r>
            <a:rPr lang="en-US" sz="1200" kern="1200" dirty="0" err="1"/>
            <a:t>prezentati</a:t>
          </a:r>
          <a:r>
            <a:rPr lang="en-US" sz="1200" kern="1200" dirty="0"/>
            <a:t> in UPU, la </a:t>
          </a:r>
          <a:r>
            <a:rPr lang="en-US" sz="1200" kern="1200" dirty="0" err="1"/>
            <a:t>consultatii</a:t>
          </a:r>
          <a:r>
            <a:rPr lang="en-US" sz="1200" kern="1200" dirty="0"/>
            <a:t> in </a:t>
          </a:r>
          <a:r>
            <a:rPr lang="en-US" sz="1200" kern="1200" dirty="0" err="1"/>
            <a:t>ambulatoriu</a:t>
          </a:r>
          <a:r>
            <a:rPr lang="en-US" sz="1200" kern="1200" dirty="0"/>
            <a:t> </a:t>
          </a:r>
          <a:r>
            <a:rPr lang="en-US" sz="1200" kern="1200" dirty="0" err="1"/>
            <a:t>sau</a:t>
          </a:r>
          <a:r>
            <a:rPr lang="en-US" sz="1200" kern="1200" dirty="0"/>
            <a:t> </a:t>
          </a:r>
          <a:r>
            <a:rPr lang="en-US" sz="1200" kern="1200" dirty="0" err="1"/>
            <a:t>internati</a:t>
          </a:r>
          <a:r>
            <a:rPr lang="en-US" sz="1200" kern="1200" dirty="0"/>
            <a:t> in </a:t>
          </a:r>
          <a:r>
            <a:rPr lang="en-US" sz="1200" kern="1200" dirty="0" err="1"/>
            <a:t>sectiile</a:t>
          </a:r>
          <a:r>
            <a:rPr lang="en-US" sz="1200" kern="1200" dirty="0"/>
            <a:t> </a:t>
          </a:r>
          <a:r>
            <a:rPr lang="en-US" sz="1200" kern="1200" dirty="0" err="1"/>
            <a:t>spitalului</a:t>
          </a:r>
          <a:endParaRPr lang="en-US" sz="1200" kern="1200" dirty="0"/>
        </a:p>
      </dsp:txBody>
      <dsp:txXfrm>
        <a:off x="4487375" y="423"/>
        <a:ext cx="1645387" cy="987232"/>
      </dsp:txXfrm>
    </dsp:sp>
    <dsp:sp modelId="{3884A26C-D915-4CE9-9C66-D4D7E6235D94}">
      <dsp:nvSpPr>
        <dsp:cNvPr id="0" name=""/>
        <dsp:cNvSpPr/>
      </dsp:nvSpPr>
      <dsp:spPr>
        <a:xfrm>
          <a:off x="1262415" y="985855"/>
          <a:ext cx="6071481" cy="347839"/>
        </a:xfrm>
        <a:custGeom>
          <a:avLst/>
          <a:gdLst/>
          <a:ahLst/>
          <a:cxnLst/>
          <a:rect l="0" t="0" r="0" b="0"/>
          <a:pathLst>
            <a:path>
              <a:moveTo>
                <a:pt x="6071481" y="0"/>
              </a:moveTo>
              <a:lnTo>
                <a:pt x="6071481" y="191019"/>
              </a:lnTo>
              <a:lnTo>
                <a:pt x="0" y="191019"/>
              </a:lnTo>
              <a:lnTo>
                <a:pt x="0" y="347839"/>
              </a:lnTo>
            </a:path>
          </a:pathLst>
        </a:custGeom>
        <a:noFill/>
        <a:ln w="12700" cap="rnd" cmpd="sng" algn="ctr">
          <a:solidFill>
            <a:schemeClr val="accent5">
              <a:hueOff val="575828"/>
              <a:satOff val="-11651"/>
              <a:lumOff val="362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146074" y="1157883"/>
        <a:ext cx="304163" cy="3784"/>
      </dsp:txXfrm>
    </dsp:sp>
    <dsp:sp modelId="{E707163F-735F-4CAC-867D-92165BC02D2C}">
      <dsp:nvSpPr>
        <dsp:cNvPr id="0" name=""/>
        <dsp:cNvSpPr/>
      </dsp:nvSpPr>
      <dsp:spPr>
        <a:xfrm>
          <a:off x="6511202" y="423"/>
          <a:ext cx="1645387" cy="987232"/>
        </a:xfrm>
        <a:prstGeom prst="rect">
          <a:avLst/>
        </a:prstGeom>
        <a:solidFill>
          <a:schemeClr val="accent5">
            <a:hueOff val="534698"/>
            <a:satOff val="-10819"/>
            <a:lumOff val="336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625" tIns="84631" rIns="80625" bIns="84631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-  copii din familie sau institutionalizati</a:t>
          </a:r>
        </a:p>
      </dsp:txBody>
      <dsp:txXfrm>
        <a:off x="6511202" y="423"/>
        <a:ext cx="1645387" cy="987232"/>
      </dsp:txXfrm>
    </dsp:sp>
    <dsp:sp modelId="{8D6D13A1-CF41-473C-AEAA-77E9C5EDAF0A}">
      <dsp:nvSpPr>
        <dsp:cNvPr id="0" name=""/>
        <dsp:cNvSpPr/>
      </dsp:nvSpPr>
      <dsp:spPr>
        <a:xfrm>
          <a:off x="2083309" y="1813991"/>
          <a:ext cx="3478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7839" y="45720"/>
              </a:lnTo>
            </a:path>
          </a:pathLst>
        </a:custGeom>
        <a:noFill/>
        <a:ln w="12700" cap="rnd" cmpd="sng" algn="ctr">
          <a:solidFill>
            <a:schemeClr val="accent5">
              <a:hueOff val="767771"/>
              <a:satOff val="-15535"/>
              <a:lumOff val="483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247767" y="1857819"/>
        <a:ext cx="18921" cy="3784"/>
      </dsp:txXfrm>
    </dsp:sp>
    <dsp:sp modelId="{899D72B7-FAA3-4982-85CF-AE96252D605E}">
      <dsp:nvSpPr>
        <dsp:cNvPr id="0" name=""/>
        <dsp:cNvSpPr/>
      </dsp:nvSpPr>
      <dsp:spPr>
        <a:xfrm>
          <a:off x="439721" y="1366095"/>
          <a:ext cx="1645387" cy="987232"/>
        </a:xfrm>
        <a:prstGeom prst="rect">
          <a:avLst/>
        </a:prstGeom>
        <a:solidFill>
          <a:schemeClr val="accent5">
            <a:hueOff val="712930"/>
            <a:satOff val="-14425"/>
            <a:lumOff val="44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625" tIns="84631" rIns="80625" bIns="84631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Categorii specifice /tipologii</a:t>
          </a:r>
          <a:r>
            <a:rPr lang="en-US" sz="1200" kern="1200"/>
            <a:t>:</a:t>
          </a:r>
        </a:p>
      </dsp:txBody>
      <dsp:txXfrm>
        <a:off x="439721" y="1366095"/>
        <a:ext cx="1645387" cy="987232"/>
      </dsp:txXfrm>
    </dsp:sp>
    <dsp:sp modelId="{F8A231D7-6C19-459D-8CFE-5C9D84866503}">
      <dsp:nvSpPr>
        <dsp:cNvPr id="0" name=""/>
        <dsp:cNvSpPr/>
      </dsp:nvSpPr>
      <dsp:spPr>
        <a:xfrm>
          <a:off x="4107136" y="1813991"/>
          <a:ext cx="3478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7839" y="45720"/>
              </a:lnTo>
            </a:path>
          </a:pathLst>
        </a:custGeom>
        <a:noFill/>
        <a:ln w="12700" cap="rnd" cmpd="sng" algn="ctr">
          <a:solidFill>
            <a:schemeClr val="accent5">
              <a:hueOff val="959714"/>
              <a:satOff val="-19419"/>
              <a:lumOff val="603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71595" y="1857819"/>
        <a:ext cx="18921" cy="3784"/>
      </dsp:txXfrm>
    </dsp:sp>
    <dsp:sp modelId="{AB48B827-E2C0-49C9-89AA-9A829D9401DE}">
      <dsp:nvSpPr>
        <dsp:cNvPr id="0" name=""/>
        <dsp:cNvSpPr/>
      </dsp:nvSpPr>
      <dsp:spPr>
        <a:xfrm>
          <a:off x="2463548" y="1366095"/>
          <a:ext cx="1645387" cy="987232"/>
        </a:xfrm>
        <a:prstGeom prst="rect">
          <a:avLst/>
        </a:prstGeom>
        <a:solidFill>
          <a:schemeClr val="accent5">
            <a:hueOff val="891163"/>
            <a:satOff val="-18032"/>
            <a:lumOff val="56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625" tIns="84631" rIns="80625" bIns="84631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- copii fara  nastere inregistrata,</a:t>
          </a:r>
        </a:p>
      </dsp:txBody>
      <dsp:txXfrm>
        <a:off x="2463548" y="1366095"/>
        <a:ext cx="1645387" cy="987232"/>
      </dsp:txXfrm>
    </dsp:sp>
    <dsp:sp modelId="{2329C288-DE33-476C-90E5-EAEF7686EB5C}">
      <dsp:nvSpPr>
        <dsp:cNvPr id="0" name=""/>
        <dsp:cNvSpPr/>
      </dsp:nvSpPr>
      <dsp:spPr>
        <a:xfrm>
          <a:off x="6130963" y="1813991"/>
          <a:ext cx="3478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7839" y="45720"/>
              </a:lnTo>
            </a:path>
          </a:pathLst>
        </a:custGeom>
        <a:noFill/>
        <a:ln w="12700" cap="rnd" cmpd="sng" algn="ctr">
          <a:solidFill>
            <a:schemeClr val="accent5">
              <a:hueOff val="1151657"/>
              <a:satOff val="-23303"/>
              <a:lumOff val="724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295422" y="1857819"/>
        <a:ext cx="18921" cy="3784"/>
      </dsp:txXfrm>
    </dsp:sp>
    <dsp:sp modelId="{63BDA0D4-643F-430A-A512-FBCB2856AC90}">
      <dsp:nvSpPr>
        <dsp:cNvPr id="0" name=""/>
        <dsp:cNvSpPr/>
      </dsp:nvSpPr>
      <dsp:spPr>
        <a:xfrm>
          <a:off x="4487375" y="1366095"/>
          <a:ext cx="1645387" cy="987232"/>
        </a:xfrm>
        <a:prstGeom prst="rect">
          <a:avLst/>
        </a:prstGeom>
        <a:solidFill>
          <a:schemeClr val="accent5">
            <a:hueOff val="1069395"/>
            <a:satOff val="-21638"/>
            <a:lumOff val="67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625" tIns="84631" rIns="80625" bIns="84631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-  </a:t>
          </a:r>
          <a:r>
            <a:rPr lang="en-US" sz="1200" kern="1200" dirty="0" err="1"/>
            <a:t>copii</a:t>
          </a:r>
          <a:r>
            <a:rPr lang="en-US" sz="1200" kern="1200" dirty="0"/>
            <a:t> </a:t>
          </a:r>
          <a:r>
            <a:rPr lang="en-US" sz="1200" kern="1200" dirty="0" err="1"/>
            <a:t>abandonati</a:t>
          </a:r>
          <a:r>
            <a:rPr lang="en-US" sz="1200" kern="1200" dirty="0"/>
            <a:t> in </a:t>
          </a:r>
          <a:r>
            <a:rPr lang="en-US" sz="1200" kern="1200" dirty="0" err="1"/>
            <a:t>unitatea</a:t>
          </a:r>
          <a:r>
            <a:rPr lang="en-US" sz="1200" kern="1200" dirty="0"/>
            <a:t> </a:t>
          </a:r>
          <a:r>
            <a:rPr lang="en-US" sz="1200" kern="1200" dirty="0" err="1"/>
            <a:t>sanitara</a:t>
          </a:r>
          <a:r>
            <a:rPr lang="en-US" sz="1200" kern="1200" dirty="0"/>
            <a:t>,</a:t>
          </a:r>
        </a:p>
      </dsp:txBody>
      <dsp:txXfrm>
        <a:off x="4487375" y="1366095"/>
        <a:ext cx="1645387" cy="987232"/>
      </dsp:txXfrm>
    </dsp:sp>
    <dsp:sp modelId="{D1503836-3FA3-4DAE-B622-33E6FC0EAE8B}">
      <dsp:nvSpPr>
        <dsp:cNvPr id="0" name=""/>
        <dsp:cNvSpPr/>
      </dsp:nvSpPr>
      <dsp:spPr>
        <a:xfrm>
          <a:off x="1262415" y="2351527"/>
          <a:ext cx="6071481" cy="347839"/>
        </a:xfrm>
        <a:custGeom>
          <a:avLst/>
          <a:gdLst/>
          <a:ahLst/>
          <a:cxnLst/>
          <a:rect l="0" t="0" r="0" b="0"/>
          <a:pathLst>
            <a:path>
              <a:moveTo>
                <a:pt x="6071481" y="0"/>
              </a:moveTo>
              <a:lnTo>
                <a:pt x="6071481" y="191019"/>
              </a:lnTo>
              <a:lnTo>
                <a:pt x="0" y="191019"/>
              </a:lnTo>
              <a:lnTo>
                <a:pt x="0" y="347839"/>
              </a:lnTo>
            </a:path>
          </a:pathLst>
        </a:custGeom>
        <a:noFill/>
        <a:ln w="12700" cap="rnd" cmpd="sng" algn="ctr">
          <a:solidFill>
            <a:schemeClr val="accent5">
              <a:hueOff val="1343599"/>
              <a:satOff val="-27186"/>
              <a:lumOff val="84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146074" y="2523555"/>
        <a:ext cx="304163" cy="3784"/>
      </dsp:txXfrm>
    </dsp:sp>
    <dsp:sp modelId="{9E60D6A8-21D7-4483-BD25-7C6ED40BF8B9}">
      <dsp:nvSpPr>
        <dsp:cNvPr id="0" name=""/>
        <dsp:cNvSpPr/>
      </dsp:nvSpPr>
      <dsp:spPr>
        <a:xfrm>
          <a:off x="6511202" y="1366095"/>
          <a:ext cx="1645387" cy="987232"/>
        </a:xfrm>
        <a:prstGeom prst="rect">
          <a:avLst/>
        </a:prstGeom>
        <a:solidFill>
          <a:schemeClr val="accent5">
            <a:hueOff val="1247628"/>
            <a:satOff val="-25244"/>
            <a:lumOff val="78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625" tIns="84631" rIns="80625" bIns="84631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- </a:t>
          </a:r>
          <a:r>
            <a:rPr lang="en-US" sz="1200" kern="1200" dirty="0" err="1"/>
            <a:t>copii</a:t>
          </a:r>
          <a:r>
            <a:rPr lang="en-US" sz="1200" kern="1200" dirty="0"/>
            <a:t> </a:t>
          </a:r>
          <a:r>
            <a:rPr lang="en-US" sz="1200" kern="1200" dirty="0" err="1"/>
            <a:t>neglijati</a:t>
          </a:r>
          <a:r>
            <a:rPr lang="en-US" sz="1200" kern="1200" dirty="0"/>
            <a:t>, </a:t>
          </a:r>
          <a:r>
            <a:rPr lang="en-US" sz="1200" kern="1200" dirty="0" err="1"/>
            <a:t>abuzati</a:t>
          </a:r>
          <a:r>
            <a:rPr lang="en-US" sz="1200" kern="1200" dirty="0"/>
            <a:t>, </a:t>
          </a:r>
        </a:p>
      </dsp:txBody>
      <dsp:txXfrm>
        <a:off x="6511202" y="1366095"/>
        <a:ext cx="1645387" cy="987232"/>
      </dsp:txXfrm>
    </dsp:sp>
    <dsp:sp modelId="{D5352CB0-1535-4F77-A7C2-E29D6C9C8344}">
      <dsp:nvSpPr>
        <dsp:cNvPr id="0" name=""/>
        <dsp:cNvSpPr/>
      </dsp:nvSpPr>
      <dsp:spPr>
        <a:xfrm>
          <a:off x="2083309" y="3179663"/>
          <a:ext cx="3478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7839" y="45720"/>
              </a:lnTo>
            </a:path>
          </a:pathLst>
        </a:custGeom>
        <a:noFill/>
        <a:ln w="12700" cap="rnd" cmpd="sng" algn="ctr">
          <a:solidFill>
            <a:schemeClr val="accent5">
              <a:hueOff val="1535542"/>
              <a:satOff val="-31070"/>
              <a:lumOff val="966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247767" y="3223491"/>
        <a:ext cx="18921" cy="3784"/>
      </dsp:txXfrm>
    </dsp:sp>
    <dsp:sp modelId="{BCC15440-289F-4848-8E84-B853ACE36234}">
      <dsp:nvSpPr>
        <dsp:cNvPr id="0" name=""/>
        <dsp:cNvSpPr/>
      </dsp:nvSpPr>
      <dsp:spPr>
        <a:xfrm>
          <a:off x="439721" y="2731767"/>
          <a:ext cx="1645387" cy="987232"/>
        </a:xfrm>
        <a:prstGeom prst="rect">
          <a:avLst/>
        </a:prstGeom>
        <a:solidFill>
          <a:schemeClr val="accent5">
            <a:hueOff val="1425861"/>
            <a:satOff val="-28851"/>
            <a:lumOff val="89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625" tIns="84631" rIns="80625" bIns="84631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- copii decedati, </a:t>
          </a:r>
        </a:p>
      </dsp:txBody>
      <dsp:txXfrm>
        <a:off x="439721" y="2731767"/>
        <a:ext cx="1645387" cy="987232"/>
      </dsp:txXfrm>
    </dsp:sp>
    <dsp:sp modelId="{00B2A689-01DB-45BD-A8B5-48A6AB294B0B}">
      <dsp:nvSpPr>
        <dsp:cNvPr id="0" name=""/>
        <dsp:cNvSpPr/>
      </dsp:nvSpPr>
      <dsp:spPr>
        <a:xfrm>
          <a:off x="4107136" y="3179663"/>
          <a:ext cx="3478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7839" y="45720"/>
              </a:lnTo>
            </a:path>
          </a:pathLst>
        </a:custGeom>
        <a:noFill/>
        <a:ln w="12700" cap="rnd" cmpd="sng" algn="ctr">
          <a:solidFill>
            <a:schemeClr val="accent5">
              <a:hueOff val="1727485"/>
              <a:satOff val="-34954"/>
              <a:lumOff val="1086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71595" y="3223491"/>
        <a:ext cx="18921" cy="3784"/>
      </dsp:txXfrm>
    </dsp:sp>
    <dsp:sp modelId="{6F88671B-054E-450B-B996-42C0CA5FB614}">
      <dsp:nvSpPr>
        <dsp:cNvPr id="0" name=""/>
        <dsp:cNvSpPr/>
      </dsp:nvSpPr>
      <dsp:spPr>
        <a:xfrm>
          <a:off x="2463548" y="2731767"/>
          <a:ext cx="1645387" cy="987232"/>
        </a:xfrm>
        <a:prstGeom prst="rect">
          <a:avLst/>
        </a:prstGeom>
        <a:solidFill>
          <a:schemeClr val="accent5">
            <a:hueOff val="1604093"/>
            <a:satOff val="-32457"/>
            <a:lumOff val="100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625" tIns="84631" rIns="80625" bIns="84631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- mame minore, </a:t>
          </a:r>
        </a:p>
      </dsp:txBody>
      <dsp:txXfrm>
        <a:off x="2463548" y="2731767"/>
        <a:ext cx="1645387" cy="987232"/>
      </dsp:txXfrm>
    </dsp:sp>
    <dsp:sp modelId="{A570000E-2DD9-4111-A27A-D240A8968F4D}">
      <dsp:nvSpPr>
        <dsp:cNvPr id="0" name=""/>
        <dsp:cNvSpPr/>
      </dsp:nvSpPr>
      <dsp:spPr>
        <a:xfrm>
          <a:off x="6130963" y="3179663"/>
          <a:ext cx="3478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7839" y="45720"/>
              </a:lnTo>
            </a:path>
          </a:pathLst>
        </a:custGeom>
        <a:noFill/>
        <a:ln w="12700" cap="rnd" cmpd="sng" algn="ctr">
          <a:solidFill>
            <a:schemeClr val="accent5">
              <a:hueOff val="1919428"/>
              <a:satOff val="-38838"/>
              <a:lumOff val="1207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295422" y="3223491"/>
        <a:ext cx="18921" cy="3784"/>
      </dsp:txXfrm>
    </dsp:sp>
    <dsp:sp modelId="{61245276-C3AE-4081-85F1-D8EF20A815ED}">
      <dsp:nvSpPr>
        <dsp:cNvPr id="0" name=""/>
        <dsp:cNvSpPr/>
      </dsp:nvSpPr>
      <dsp:spPr>
        <a:xfrm>
          <a:off x="4487375" y="2731767"/>
          <a:ext cx="1645387" cy="987232"/>
        </a:xfrm>
        <a:prstGeom prst="rect">
          <a:avLst/>
        </a:prstGeom>
        <a:solidFill>
          <a:schemeClr val="accent5">
            <a:hueOff val="1782326"/>
            <a:satOff val="-36064"/>
            <a:lumOff val="1121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625" tIns="84631" rIns="80625" bIns="84631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- copii cu tulburari de comportament/ adolescenti cu adictii,</a:t>
          </a:r>
        </a:p>
      </dsp:txBody>
      <dsp:txXfrm>
        <a:off x="4487375" y="2731767"/>
        <a:ext cx="1645387" cy="987232"/>
      </dsp:txXfrm>
    </dsp:sp>
    <dsp:sp modelId="{BD9D11D7-2177-4DBC-A9FD-53A9EA7C0805}">
      <dsp:nvSpPr>
        <dsp:cNvPr id="0" name=""/>
        <dsp:cNvSpPr/>
      </dsp:nvSpPr>
      <dsp:spPr>
        <a:xfrm>
          <a:off x="1262415" y="3717199"/>
          <a:ext cx="6071481" cy="347839"/>
        </a:xfrm>
        <a:custGeom>
          <a:avLst/>
          <a:gdLst/>
          <a:ahLst/>
          <a:cxnLst/>
          <a:rect l="0" t="0" r="0" b="0"/>
          <a:pathLst>
            <a:path>
              <a:moveTo>
                <a:pt x="6071481" y="0"/>
              </a:moveTo>
              <a:lnTo>
                <a:pt x="6071481" y="191019"/>
              </a:lnTo>
              <a:lnTo>
                <a:pt x="0" y="191019"/>
              </a:lnTo>
              <a:lnTo>
                <a:pt x="0" y="347839"/>
              </a:lnTo>
            </a:path>
          </a:pathLst>
        </a:custGeom>
        <a:noFill/>
        <a:ln w="12700" cap="rnd" cmpd="sng" algn="ctr">
          <a:solidFill>
            <a:schemeClr val="accent5">
              <a:hueOff val="2111371"/>
              <a:satOff val="-42721"/>
              <a:lumOff val="1328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146074" y="3889227"/>
        <a:ext cx="304163" cy="3784"/>
      </dsp:txXfrm>
    </dsp:sp>
    <dsp:sp modelId="{EF96A02A-4A20-44D1-B0C3-B5F20B1B7B9A}">
      <dsp:nvSpPr>
        <dsp:cNvPr id="0" name=""/>
        <dsp:cNvSpPr/>
      </dsp:nvSpPr>
      <dsp:spPr>
        <a:xfrm>
          <a:off x="6511202" y="2731767"/>
          <a:ext cx="1645387" cy="987232"/>
        </a:xfrm>
        <a:prstGeom prst="rect">
          <a:avLst/>
        </a:prstGeom>
        <a:solidFill>
          <a:schemeClr val="accent5">
            <a:hueOff val="1960558"/>
            <a:satOff val="-39670"/>
            <a:lumOff val="1233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625" tIns="84631" rIns="80625" bIns="84631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-  copii cu dizabilitati, </a:t>
          </a:r>
        </a:p>
      </dsp:txBody>
      <dsp:txXfrm>
        <a:off x="6511202" y="2731767"/>
        <a:ext cx="1645387" cy="987232"/>
      </dsp:txXfrm>
    </dsp:sp>
    <dsp:sp modelId="{9F5AF51D-E42A-4B38-BD24-8C9FF79DAA2F}">
      <dsp:nvSpPr>
        <dsp:cNvPr id="0" name=""/>
        <dsp:cNvSpPr/>
      </dsp:nvSpPr>
      <dsp:spPr>
        <a:xfrm>
          <a:off x="2083309" y="4545335"/>
          <a:ext cx="3478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7839" y="45720"/>
              </a:lnTo>
            </a:path>
          </a:pathLst>
        </a:custGeom>
        <a:noFill/>
        <a:ln w="12700" cap="rnd" cmpd="sng" algn="ctr">
          <a:solidFill>
            <a:schemeClr val="accent5">
              <a:hueOff val="2303313"/>
              <a:satOff val="-46605"/>
              <a:lumOff val="1448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247767" y="4589163"/>
        <a:ext cx="18921" cy="3784"/>
      </dsp:txXfrm>
    </dsp:sp>
    <dsp:sp modelId="{38463A3F-2015-4288-B156-C456D11ECC21}">
      <dsp:nvSpPr>
        <dsp:cNvPr id="0" name=""/>
        <dsp:cNvSpPr/>
      </dsp:nvSpPr>
      <dsp:spPr>
        <a:xfrm>
          <a:off x="439721" y="4097439"/>
          <a:ext cx="1645387" cy="987232"/>
        </a:xfrm>
        <a:prstGeom prst="rect">
          <a:avLst/>
        </a:prstGeom>
        <a:solidFill>
          <a:schemeClr val="accent5">
            <a:hueOff val="2138791"/>
            <a:satOff val="-43276"/>
            <a:lumOff val="134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625" tIns="84631" rIns="80625" bIns="84631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- copii si mame victime ale violentei domestice, </a:t>
          </a:r>
        </a:p>
      </dsp:txBody>
      <dsp:txXfrm>
        <a:off x="439721" y="4097439"/>
        <a:ext cx="1645387" cy="987232"/>
      </dsp:txXfrm>
    </dsp:sp>
    <dsp:sp modelId="{FB1348D9-8D0A-4F3E-B835-61EC1DD615D2}">
      <dsp:nvSpPr>
        <dsp:cNvPr id="0" name=""/>
        <dsp:cNvSpPr/>
      </dsp:nvSpPr>
      <dsp:spPr>
        <a:xfrm>
          <a:off x="4107136" y="4545335"/>
          <a:ext cx="3478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7839" y="45720"/>
              </a:lnTo>
            </a:path>
          </a:pathLst>
        </a:custGeom>
        <a:noFill/>
        <a:ln w="12700" cap="rnd" cmpd="sng" algn="ctr">
          <a:solidFill>
            <a:schemeClr val="accent5">
              <a:hueOff val="2495256"/>
              <a:satOff val="-50489"/>
              <a:lumOff val="1569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71595" y="4589163"/>
        <a:ext cx="18921" cy="3784"/>
      </dsp:txXfrm>
    </dsp:sp>
    <dsp:sp modelId="{903BF3C6-FE1A-4BAA-8070-88B30FB5BA6A}">
      <dsp:nvSpPr>
        <dsp:cNvPr id="0" name=""/>
        <dsp:cNvSpPr/>
      </dsp:nvSpPr>
      <dsp:spPr>
        <a:xfrm>
          <a:off x="2463548" y="4097439"/>
          <a:ext cx="1645387" cy="987232"/>
        </a:xfrm>
        <a:prstGeom prst="rect">
          <a:avLst/>
        </a:prstGeom>
        <a:solidFill>
          <a:schemeClr val="accent5">
            <a:hueOff val="2317023"/>
            <a:satOff val="-46883"/>
            <a:lumOff val="145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625" tIns="84631" rIns="80625" bIns="84631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-  </a:t>
          </a:r>
          <a:r>
            <a:rPr lang="en-US" sz="1200" kern="1200" dirty="0" err="1"/>
            <a:t>copii</a:t>
          </a:r>
          <a:r>
            <a:rPr lang="en-US" sz="1200" kern="1200" dirty="0"/>
            <a:t> </a:t>
          </a:r>
          <a:r>
            <a:rPr lang="en-US" sz="1200" kern="1200" dirty="0" err="1"/>
            <a:t>ce</a:t>
          </a:r>
          <a:r>
            <a:rPr lang="en-US" sz="1200" kern="1200" dirty="0"/>
            <a:t> </a:t>
          </a:r>
          <a:r>
            <a:rPr lang="en-US" sz="1200" kern="1200" dirty="0" err="1"/>
            <a:t>provin</a:t>
          </a:r>
          <a:r>
            <a:rPr lang="en-US" sz="1200" kern="1200" dirty="0"/>
            <a:t> din </a:t>
          </a:r>
          <a:r>
            <a:rPr lang="en-US" sz="1200" kern="1200" dirty="0" err="1"/>
            <a:t>familii</a:t>
          </a:r>
          <a:r>
            <a:rPr lang="en-US" sz="1200" kern="1200" dirty="0"/>
            <a:t> </a:t>
          </a:r>
          <a:r>
            <a:rPr lang="en-US" sz="1200" kern="1200" dirty="0" err="1"/>
            <a:t>defavorizate</a:t>
          </a:r>
          <a:endParaRPr lang="en-US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( in special din </a:t>
          </a:r>
          <a:r>
            <a:rPr lang="en-US" sz="1200" kern="1200" dirty="0" err="1"/>
            <a:t>comunitatile</a:t>
          </a:r>
          <a:r>
            <a:rPr lang="en-US" sz="1200" kern="1200" dirty="0"/>
            <a:t> </a:t>
          </a:r>
          <a:r>
            <a:rPr lang="en-US" sz="1200" kern="1200" dirty="0" err="1"/>
            <a:t>roma</a:t>
          </a:r>
          <a:r>
            <a:rPr lang="en-US" sz="1200" kern="1200" dirty="0"/>
            <a:t>)</a:t>
          </a:r>
        </a:p>
      </dsp:txBody>
      <dsp:txXfrm>
        <a:off x="2463548" y="4097439"/>
        <a:ext cx="1645387" cy="987232"/>
      </dsp:txXfrm>
    </dsp:sp>
    <dsp:sp modelId="{13609E18-DAFE-4A66-A26A-618318C2729C}">
      <dsp:nvSpPr>
        <dsp:cNvPr id="0" name=""/>
        <dsp:cNvSpPr/>
      </dsp:nvSpPr>
      <dsp:spPr>
        <a:xfrm>
          <a:off x="4487375" y="4097439"/>
          <a:ext cx="1645387" cy="987232"/>
        </a:xfrm>
        <a:prstGeom prst="rect">
          <a:avLst/>
        </a:prstGeom>
        <a:solidFill>
          <a:schemeClr val="accent5">
            <a:hueOff val="2495256"/>
            <a:satOff val="-50489"/>
            <a:lumOff val="156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625" tIns="84631" rIns="80625" bIns="84631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- copii cu statut de refugiat /copii neinsotiti. </a:t>
          </a:r>
        </a:p>
      </dsp:txBody>
      <dsp:txXfrm>
        <a:off x="4487375" y="4097439"/>
        <a:ext cx="1645387" cy="9872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683461-1FBA-4DF8-9402-52219556E9EC}">
      <dsp:nvSpPr>
        <dsp:cNvPr id="0" name=""/>
        <dsp:cNvSpPr/>
      </dsp:nvSpPr>
      <dsp:spPr>
        <a:xfrm>
          <a:off x="2577527" y="1222471"/>
          <a:ext cx="43853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8537" y="45720"/>
              </a:lnTo>
            </a:path>
          </a:pathLst>
        </a:custGeom>
        <a:noFill/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85068" y="1265843"/>
        <a:ext cx="23456" cy="4695"/>
      </dsp:txXfrm>
    </dsp:sp>
    <dsp:sp modelId="{076BBE66-F15A-4866-9EA8-DC12C159BA12}">
      <dsp:nvSpPr>
        <dsp:cNvPr id="0" name=""/>
        <dsp:cNvSpPr/>
      </dsp:nvSpPr>
      <dsp:spPr>
        <a:xfrm>
          <a:off x="539597" y="2945"/>
          <a:ext cx="2039729" cy="253049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948" tIns="104914" rIns="99948" bIns="10491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Arial" panose="020B0604020202020204" pitchFamily="34" charset="0"/>
              <a:cs typeface="Arial" panose="020B0604020202020204" pitchFamily="34" charset="0"/>
            </a:rPr>
            <a:t>ROLUL ASISTENTULUI SOCIAL INTR-O UNITATE SANITARA DE PEDIATRIE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39597" y="2945"/>
        <a:ext cx="2039729" cy="2530492"/>
      </dsp:txXfrm>
    </dsp:sp>
    <dsp:sp modelId="{38397791-3B64-4A24-A967-525C1E7ABE80}">
      <dsp:nvSpPr>
        <dsp:cNvPr id="0" name=""/>
        <dsp:cNvSpPr/>
      </dsp:nvSpPr>
      <dsp:spPr>
        <a:xfrm>
          <a:off x="1559462" y="1878310"/>
          <a:ext cx="2508867" cy="1091865"/>
        </a:xfrm>
        <a:custGeom>
          <a:avLst/>
          <a:gdLst/>
          <a:ahLst/>
          <a:cxnLst/>
          <a:rect l="0" t="0" r="0" b="0"/>
          <a:pathLst>
            <a:path>
              <a:moveTo>
                <a:pt x="2508867" y="0"/>
              </a:moveTo>
              <a:lnTo>
                <a:pt x="2508867" y="563032"/>
              </a:lnTo>
              <a:lnTo>
                <a:pt x="0" y="563032"/>
              </a:lnTo>
              <a:lnTo>
                <a:pt x="0" y="1091865"/>
              </a:lnTo>
            </a:path>
          </a:pathLst>
        </a:custGeom>
        <a:noFill/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45183" y="2421895"/>
        <a:ext cx="137425" cy="4695"/>
      </dsp:txXfrm>
    </dsp:sp>
    <dsp:sp modelId="{7BBEDC06-E544-4546-95F8-E562F8C769F7}">
      <dsp:nvSpPr>
        <dsp:cNvPr id="0" name=""/>
        <dsp:cNvSpPr/>
      </dsp:nvSpPr>
      <dsp:spPr>
        <a:xfrm>
          <a:off x="3048465" y="656272"/>
          <a:ext cx="2039729" cy="122383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948" tIns="104914" rIns="99948" bIns="10491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● Vegheaza la respectarea  </a:t>
          </a:r>
          <a:r>
            <a:rPr lang="en-US" sz="1200" kern="1200">
              <a:latin typeface="Arial" panose="020B0604020202020204" pitchFamily="34" charset="0"/>
              <a:cs typeface="Arial" panose="020B0604020202020204" pitchFamily="34" charset="0"/>
            </a:rPr>
            <a:t>drepturilor</a:t>
          </a:r>
          <a:r>
            <a:rPr lang="en-US" sz="1200" kern="1200"/>
            <a:t> copiilor,  copii care ajung in unitatea sanitara.</a:t>
          </a:r>
        </a:p>
      </dsp:txBody>
      <dsp:txXfrm>
        <a:off x="3048465" y="656272"/>
        <a:ext cx="2039729" cy="1223837"/>
      </dsp:txXfrm>
    </dsp:sp>
    <dsp:sp modelId="{CE1E8A36-86C5-4AAD-B503-83A8A91EF83D}">
      <dsp:nvSpPr>
        <dsp:cNvPr id="0" name=""/>
        <dsp:cNvSpPr/>
      </dsp:nvSpPr>
      <dsp:spPr>
        <a:xfrm>
          <a:off x="2577527" y="3568775"/>
          <a:ext cx="43853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8537" y="45720"/>
              </a:lnTo>
            </a:path>
          </a:pathLst>
        </a:custGeom>
        <a:noFill/>
        <a:ln w="1270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85068" y="3612147"/>
        <a:ext cx="23456" cy="4695"/>
      </dsp:txXfrm>
    </dsp:sp>
    <dsp:sp modelId="{A6D9FDE0-1BAA-4B16-9F52-2FA3627B57AD}">
      <dsp:nvSpPr>
        <dsp:cNvPr id="0" name=""/>
        <dsp:cNvSpPr/>
      </dsp:nvSpPr>
      <dsp:spPr>
        <a:xfrm>
          <a:off x="539597" y="3002576"/>
          <a:ext cx="2039729" cy="122383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948" tIns="104914" rIns="99948" bIns="10491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● </a:t>
          </a:r>
          <a:r>
            <a:rPr lang="en-US" sz="1200" kern="1200" dirty="0" err="1"/>
            <a:t>Asigura</a:t>
          </a:r>
          <a:r>
            <a:rPr lang="en-US" sz="1200" kern="1200" dirty="0"/>
            <a:t> </a:t>
          </a:r>
          <a:r>
            <a:rPr lang="en-US" sz="1200" kern="1200" dirty="0" err="1"/>
            <a:t>intervenția</a:t>
          </a:r>
          <a:r>
            <a:rPr lang="en-US" sz="1200" kern="1200" dirty="0"/>
            <a:t>  </a:t>
          </a:r>
          <a:r>
            <a:rPr lang="en-US" sz="1200" kern="1200" dirty="0" err="1"/>
            <a:t>pentru</a:t>
          </a:r>
          <a:r>
            <a:rPr lang="en-US" sz="1200" kern="1200" dirty="0"/>
            <a:t> </a:t>
          </a:r>
          <a:r>
            <a:rPr lang="en-US" sz="1200" kern="1200" dirty="0" err="1"/>
            <a:t>cazurilor</a:t>
          </a:r>
          <a:r>
            <a:rPr lang="en-US" sz="1200" kern="1200" dirty="0"/>
            <a:t> </a:t>
          </a:r>
          <a:r>
            <a:rPr lang="en-US" sz="1200" kern="1200" dirty="0" err="1"/>
            <a:t>sociale</a:t>
          </a:r>
          <a:r>
            <a:rPr lang="en-US" sz="1200" kern="1200" dirty="0"/>
            <a:t> (</a:t>
          </a:r>
          <a:r>
            <a:rPr lang="en-US" sz="1200" kern="1200" dirty="0" err="1"/>
            <a:t>evaluarea</a:t>
          </a:r>
          <a:r>
            <a:rPr lang="en-US" sz="1200" kern="1200" dirty="0"/>
            <a:t> </a:t>
          </a:r>
          <a:r>
            <a:rPr lang="en-US" sz="1200" kern="1200" dirty="0" err="1"/>
            <a:t>nevoilor</a:t>
          </a:r>
          <a:r>
            <a:rPr lang="en-US" sz="1200" kern="1200" dirty="0"/>
            <a:t> </a:t>
          </a:r>
          <a:r>
            <a:rPr lang="en-US" sz="1200" kern="1200" dirty="0" err="1"/>
            <a:t>sociale</a:t>
          </a:r>
          <a:r>
            <a:rPr lang="en-US" sz="1200" kern="1200" dirty="0"/>
            <a:t> ale </a:t>
          </a:r>
          <a:r>
            <a:rPr lang="en-US" sz="1200" kern="1200" dirty="0" err="1"/>
            <a:t>pacienților</a:t>
          </a:r>
          <a:r>
            <a:rPr lang="en-US" sz="1200" kern="1200" dirty="0"/>
            <a:t> </a:t>
          </a:r>
          <a:r>
            <a:rPr lang="en-US" sz="1200" kern="1200" dirty="0" err="1"/>
            <a:t>și</a:t>
          </a:r>
          <a:r>
            <a:rPr lang="en-US" sz="1200" kern="1200" dirty="0"/>
            <a:t> </a:t>
          </a:r>
          <a:r>
            <a:rPr lang="en-US" sz="1200" kern="1200" dirty="0" err="1"/>
            <a:t>familiilor</a:t>
          </a:r>
          <a:r>
            <a:rPr lang="en-US" sz="1200" kern="1200" dirty="0"/>
            <a:t> </a:t>
          </a:r>
          <a:r>
            <a:rPr lang="en-US" sz="1200" kern="1200" dirty="0" err="1"/>
            <a:t>acestora</a:t>
          </a:r>
          <a:r>
            <a:rPr lang="en-US" sz="1200" kern="1200" dirty="0"/>
            <a:t>, </a:t>
          </a:r>
          <a:r>
            <a:rPr lang="en-US" sz="1200" kern="1200" dirty="0" err="1"/>
            <a:t>facilitarea</a:t>
          </a:r>
          <a:r>
            <a:rPr lang="en-US" sz="1200" kern="1200" dirty="0"/>
            <a:t> </a:t>
          </a:r>
          <a:r>
            <a:rPr lang="en-US" sz="1200" kern="1200" dirty="0" err="1"/>
            <a:t>accesului</a:t>
          </a:r>
          <a:r>
            <a:rPr lang="en-US" sz="1200" kern="1200" dirty="0"/>
            <a:t> la </a:t>
          </a:r>
          <a:r>
            <a:rPr lang="en-US" sz="1200" kern="1200" dirty="0" err="1"/>
            <a:t>servicii</a:t>
          </a:r>
          <a:r>
            <a:rPr lang="en-US" sz="1200" kern="1200" dirty="0"/>
            <a:t> </a:t>
          </a:r>
          <a:r>
            <a:rPr lang="en-US" sz="1200" kern="1200" dirty="0" err="1"/>
            <a:t>medicale</a:t>
          </a:r>
          <a:r>
            <a:rPr lang="en-US" sz="1200" kern="1200" dirty="0"/>
            <a:t> </a:t>
          </a:r>
          <a:r>
            <a:rPr lang="en-US" sz="1200" kern="1200" dirty="0" err="1"/>
            <a:t>și</a:t>
          </a:r>
          <a:r>
            <a:rPr lang="en-US" sz="1200" kern="1200" dirty="0"/>
            <a:t> </a:t>
          </a:r>
          <a:r>
            <a:rPr lang="en-US" sz="1200" kern="1200" dirty="0" err="1"/>
            <a:t>sociale</a:t>
          </a:r>
          <a:r>
            <a:rPr lang="en-US" sz="1200" kern="1200" dirty="0"/>
            <a:t>) </a:t>
          </a:r>
        </a:p>
      </dsp:txBody>
      <dsp:txXfrm>
        <a:off x="539597" y="3002576"/>
        <a:ext cx="2039729" cy="1223837"/>
      </dsp:txXfrm>
    </dsp:sp>
    <dsp:sp modelId="{2F001BBF-E45C-4538-A609-FB117EB10674}">
      <dsp:nvSpPr>
        <dsp:cNvPr id="0" name=""/>
        <dsp:cNvSpPr/>
      </dsp:nvSpPr>
      <dsp:spPr>
        <a:xfrm>
          <a:off x="1559462" y="4224613"/>
          <a:ext cx="2508867" cy="438537"/>
        </a:xfrm>
        <a:custGeom>
          <a:avLst/>
          <a:gdLst/>
          <a:ahLst/>
          <a:cxnLst/>
          <a:rect l="0" t="0" r="0" b="0"/>
          <a:pathLst>
            <a:path>
              <a:moveTo>
                <a:pt x="2508867" y="0"/>
              </a:moveTo>
              <a:lnTo>
                <a:pt x="2508867" y="236368"/>
              </a:lnTo>
              <a:lnTo>
                <a:pt x="0" y="236368"/>
              </a:lnTo>
              <a:lnTo>
                <a:pt x="0" y="438537"/>
              </a:lnTo>
            </a:path>
          </a:pathLst>
        </a:custGeom>
        <a:noFill/>
        <a:ln w="1270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50087" y="4441534"/>
        <a:ext cx="127617" cy="4695"/>
      </dsp:txXfrm>
    </dsp:sp>
    <dsp:sp modelId="{355952EF-C465-4D38-8300-329A20CEA012}">
      <dsp:nvSpPr>
        <dsp:cNvPr id="0" name=""/>
        <dsp:cNvSpPr/>
      </dsp:nvSpPr>
      <dsp:spPr>
        <a:xfrm>
          <a:off x="3048465" y="3002576"/>
          <a:ext cx="2039729" cy="122383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948" tIns="104914" rIns="99948" bIns="10491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● Informeaza, consiliaza, mediaza, reprezinta și sprijina pacienții vulnerabili.</a:t>
          </a:r>
        </a:p>
      </dsp:txBody>
      <dsp:txXfrm>
        <a:off x="3048465" y="3002576"/>
        <a:ext cx="2039729" cy="1223837"/>
      </dsp:txXfrm>
    </dsp:sp>
    <dsp:sp modelId="{28FE27F0-8028-4730-B8DF-2B1CAEAF1B92}">
      <dsp:nvSpPr>
        <dsp:cNvPr id="0" name=""/>
        <dsp:cNvSpPr/>
      </dsp:nvSpPr>
      <dsp:spPr>
        <a:xfrm>
          <a:off x="2577527" y="5261750"/>
          <a:ext cx="43853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8537" y="45720"/>
              </a:lnTo>
            </a:path>
          </a:pathLst>
        </a:custGeom>
        <a:noFill/>
        <a:ln w="1270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85068" y="5305122"/>
        <a:ext cx="23456" cy="4695"/>
      </dsp:txXfrm>
    </dsp:sp>
    <dsp:sp modelId="{F85F6FE5-7FA7-4478-9A46-EBDC0988E3AA}">
      <dsp:nvSpPr>
        <dsp:cNvPr id="0" name=""/>
        <dsp:cNvSpPr/>
      </dsp:nvSpPr>
      <dsp:spPr>
        <a:xfrm>
          <a:off x="539597" y="4695551"/>
          <a:ext cx="2039729" cy="122383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948" tIns="104914" rIns="99948" bIns="10491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● </a:t>
          </a:r>
          <a:r>
            <a:rPr lang="en-US" sz="1200" kern="1200" dirty="0" err="1"/>
            <a:t>Poate</a:t>
          </a:r>
          <a:r>
            <a:rPr lang="en-US" sz="1200" kern="1200" dirty="0"/>
            <a:t> </a:t>
          </a:r>
          <a:r>
            <a:rPr lang="en-US" sz="1200" kern="1200" dirty="0" err="1"/>
            <a:t>interveni</a:t>
          </a:r>
          <a:r>
            <a:rPr lang="en-US" sz="1200" kern="1200" dirty="0"/>
            <a:t> in </a:t>
          </a:r>
          <a:r>
            <a:rPr lang="en-US" sz="1200" kern="1200" dirty="0" err="1"/>
            <a:t>evaluarea</a:t>
          </a:r>
          <a:r>
            <a:rPr lang="en-US" sz="1200" kern="1200" dirty="0"/>
            <a:t> </a:t>
          </a:r>
          <a:r>
            <a:rPr lang="en-US" sz="1200" kern="1200" dirty="0" err="1"/>
            <a:t>familiilor</a:t>
          </a:r>
          <a:r>
            <a:rPr lang="en-US" sz="1200" kern="1200" dirty="0"/>
            <a:t>  </a:t>
          </a:r>
          <a:r>
            <a:rPr lang="en-US" sz="1200" kern="1200" dirty="0" err="1"/>
            <a:t>si</a:t>
          </a:r>
          <a:r>
            <a:rPr lang="en-US" sz="1200" kern="1200" dirty="0"/>
            <a:t> in </a:t>
          </a:r>
          <a:r>
            <a:rPr lang="en-US" sz="1200" kern="1200" dirty="0" err="1"/>
            <a:t>efectuarea</a:t>
          </a:r>
          <a:r>
            <a:rPr lang="en-US" sz="1200" kern="1200" dirty="0"/>
            <a:t> </a:t>
          </a:r>
          <a:r>
            <a:rPr lang="en-US" sz="1200" kern="1200" dirty="0" err="1"/>
            <a:t>anchetelor</a:t>
          </a:r>
          <a:r>
            <a:rPr lang="en-US" sz="1200" kern="1200" dirty="0"/>
            <a:t> </a:t>
          </a:r>
          <a:r>
            <a:rPr lang="en-US" sz="1200" kern="1200" dirty="0" err="1"/>
            <a:t>sociale</a:t>
          </a:r>
          <a:r>
            <a:rPr lang="en-US" sz="1200" kern="1200" dirty="0"/>
            <a:t> la </a:t>
          </a:r>
          <a:r>
            <a:rPr lang="en-US" sz="1200" kern="1200" dirty="0" err="1"/>
            <a:t>domiciliul</a:t>
          </a:r>
          <a:r>
            <a:rPr lang="en-US" sz="1200" kern="1200" dirty="0"/>
            <a:t> </a:t>
          </a:r>
          <a:r>
            <a:rPr lang="en-US" sz="1200" kern="1200" dirty="0" err="1"/>
            <a:t>pacientilor</a:t>
          </a:r>
          <a:r>
            <a:rPr lang="en-US" sz="1200" kern="1200" dirty="0"/>
            <a:t>.</a:t>
          </a:r>
        </a:p>
      </dsp:txBody>
      <dsp:txXfrm>
        <a:off x="539597" y="4695551"/>
        <a:ext cx="2039729" cy="1223837"/>
      </dsp:txXfrm>
    </dsp:sp>
    <dsp:sp modelId="{54F72328-E4C1-4BB4-8B2D-A37B8434E4A1}">
      <dsp:nvSpPr>
        <dsp:cNvPr id="0" name=""/>
        <dsp:cNvSpPr/>
      </dsp:nvSpPr>
      <dsp:spPr>
        <a:xfrm>
          <a:off x="3048465" y="4695551"/>
          <a:ext cx="2039729" cy="122383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948" tIns="104914" rIns="99948" bIns="10491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/>
            <a:t>„Acolo unde alții văd o problemă, asistentul social vede un om.”</a:t>
          </a:r>
          <a:endParaRPr lang="en-US" sz="1200" kern="1200" dirty="0"/>
        </a:p>
      </dsp:txBody>
      <dsp:txXfrm>
        <a:off x="3048465" y="4695551"/>
        <a:ext cx="2039729" cy="12238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ubstituent dată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1B09EC-3CBA-47A0-9167-2871F38C4CDF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4" name="Substituent imagine diapozitiv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ubstituent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E21EE4-2D17-45D8-8548-C5A16AF70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379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E21EE4-2D17-45D8-8548-C5A16AF7037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699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/>
              <a:t>Faceți clic pentru a edita stilul de subtitlu coordonator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4687-D45A-4597-910C-AC1BD78EE39D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3624-67E5-4AE4-B2B9-0B89195B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14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4687-D45A-4597-910C-AC1BD78EE39D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3624-67E5-4AE4-B2B9-0B89195B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64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4687-D45A-4597-910C-AC1BD78EE39D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3624-67E5-4AE4-B2B9-0B89195B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357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4687-D45A-4597-910C-AC1BD78EE39D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3624-67E5-4AE4-B2B9-0B89195B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180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4687-D45A-4597-910C-AC1BD78EE39D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3624-67E5-4AE4-B2B9-0B89195B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2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4687-D45A-4597-910C-AC1BD78EE39D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3624-67E5-4AE4-B2B9-0B89195B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340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4687-D45A-4597-910C-AC1BD78EE39D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3624-67E5-4AE4-B2B9-0B89195B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105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4687-D45A-4597-910C-AC1BD78EE39D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3624-67E5-4AE4-B2B9-0B89195B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107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4687-D45A-4597-910C-AC1BD78EE39D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3624-67E5-4AE4-B2B9-0B89195B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691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u și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4687-D45A-4597-910C-AC1BD78EE39D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3624-67E5-4AE4-B2B9-0B89195B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836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4687-D45A-4597-910C-AC1BD78EE39D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3624-67E5-4AE4-B2B9-0B89195B7A60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17017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de vizit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4687-D45A-4597-910C-AC1BD78EE39D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3624-67E5-4AE4-B2B9-0B89195B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3045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carte de vizit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4687-D45A-4597-910C-AC1BD78EE39D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3624-67E5-4AE4-B2B9-0B89195B7A60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972565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devărat sau f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4687-D45A-4597-910C-AC1BD78EE39D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3624-67E5-4AE4-B2B9-0B89195B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487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4687-D45A-4597-910C-AC1BD78EE39D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3624-67E5-4AE4-B2B9-0B89195B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5098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4687-D45A-4597-910C-AC1BD78EE39D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3624-67E5-4AE4-B2B9-0B89195B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120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64687-D45A-4597-910C-AC1BD78EE39D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4F43624-67E5-4AE4-B2B9-0B89195B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85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4.jpeg"/><Relationship Id="rId7" Type="http://schemas.openxmlformats.org/officeDocument/2006/relationships/diagramQuickStyle" Target="../diagrams/quickStyle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5.jpeg"/><Relationship Id="rId9" Type="http://schemas.microsoft.com/office/2007/relationships/diagramDrawing" Target="../diagrams/drawin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0B227CC-599D-C5E0-BDAF-8DDFFC2F34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199" y="4571999"/>
            <a:ext cx="7673801" cy="1087656"/>
          </a:xfrm>
        </p:spPr>
        <p:txBody>
          <a:bodyPr vert="horz" lIns="91440" tIns="45720" rIns="91440" bIns="45720" rtlCol="0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400" kern="1200" dirty="0">
                <a:latin typeface="+mj-lt"/>
                <a:ea typeface="+mj-ea"/>
                <a:cs typeface="+mj-cs"/>
              </a:rPr>
              <a:t>ASISTENTUL SOCIAL DIN UNITATEA SANITARA INTRE TEORIE SI PRACTICA</a:t>
            </a:r>
          </a:p>
        </p:txBody>
      </p:sp>
      <p:pic>
        <p:nvPicPr>
          <p:cNvPr id="1026" name="Picture 2" descr="Theory and Practice - Outline Signpost with Two Arrows Stock ...">
            <a:extLst>
              <a:ext uri="{FF2B5EF4-FFF2-40B4-BE49-F238E27FC236}">
                <a16:creationId xmlns:a16="http://schemas.microsoft.com/office/drawing/2014/main" id="{570A83FC-66D1-9D47-D977-5B2BE34FE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0201" y="609600"/>
            <a:ext cx="7284714" cy="3642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552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ine 4" descr="O imagine care conține de interior, perete, Pardoseală, încălțăminte&#10;&#10;Conținutul generat de inteligența artificială poate fi incorect.">
            <a:extLst>
              <a:ext uri="{FF2B5EF4-FFF2-40B4-BE49-F238E27FC236}">
                <a16:creationId xmlns:a16="http://schemas.microsoft.com/office/drawing/2014/main" id="{DC6E62A8-E7D0-48B9-CA93-16732ABABAD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2" r="10135" b="9092"/>
          <a:stretch>
            <a:fillRect/>
          </a:stretch>
        </p:blipFill>
        <p:spPr>
          <a:xfrm>
            <a:off x="20" y="10"/>
            <a:ext cx="2734036" cy="6876278"/>
          </a:xfrm>
          <a:custGeom>
            <a:avLst/>
            <a:gdLst/>
            <a:ahLst/>
            <a:cxnLst/>
            <a:rect l="l" t="t" r="r" b="b"/>
            <a:pathLst>
              <a:path w="2734056" h="6858000">
                <a:moveTo>
                  <a:pt x="0" y="0"/>
                </a:moveTo>
                <a:lnTo>
                  <a:pt x="1674254" y="0"/>
                </a:lnTo>
                <a:lnTo>
                  <a:pt x="2734056" y="6850199"/>
                </a:lnTo>
                <a:lnTo>
                  <a:pt x="2734056" y="6858000"/>
                </a:lnTo>
                <a:lnTo>
                  <a:pt x="842596" y="6858000"/>
                </a:lnTo>
                <a:lnTo>
                  <a:pt x="0" y="1191846"/>
                </a:lnTo>
                <a:close/>
              </a:path>
            </a:pathLst>
          </a:custGeom>
        </p:spPr>
      </p:pic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518E5A25-92C5-4F27-8E26-0AAAB0CDC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119184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88DDFA79-9881-DA54-3B2E-C16C0C4D4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6047" y="863600"/>
            <a:ext cx="7085540" cy="504558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endParaRPr lang="en-US" sz="500" dirty="0"/>
          </a:p>
          <a:p>
            <a:pPr marL="0" indent="0">
              <a:lnSpc>
                <a:spcPct val="90000"/>
              </a:lnSpc>
              <a:buNone/>
            </a:pPr>
            <a:endParaRPr lang="en-US" sz="5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400" dirty="0"/>
              <a:t>       </a:t>
            </a:r>
            <a:r>
              <a:rPr lang="en-US" sz="1700" dirty="0">
                <a:solidFill>
                  <a:srgbClr val="00B0F0"/>
                </a:solidFill>
              </a:rPr>
              <a:t>Este </a:t>
            </a:r>
            <a:r>
              <a:rPr lang="en-US" sz="1700" dirty="0" err="1">
                <a:solidFill>
                  <a:srgbClr val="00B0F0"/>
                </a:solidFill>
              </a:rPr>
              <a:t>nevoie</a:t>
            </a:r>
            <a:r>
              <a:rPr lang="en-US" sz="1700" dirty="0">
                <a:solidFill>
                  <a:srgbClr val="00B0F0"/>
                </a:solidFill>
              </a:rPr>
              <a:t> de </a:t>
            </a:r>
            <a:r>
              <a:rPr lang="en-US" sz="1700" dirty="0" err="1">
                <a:solidFill>
                  <a:srgbClr val="00B0F0"/>
                </a:solidFill>
              </a:rPr>
              <a:t>asistent</a:t>
            </a:r>
            <a:r>
              <a:rPr lang="en-US" sz="1700" dirty="0">
                <a:solidFill>
                  <a:srgbClr val="00B0F0"/>
                </a:solidFill>
              </a:rPr>
              <a:t> social </a:t>
            </a:r>
            <a:r>
              <a:rPr lang="en-US" sz="1700" dirty="0" err="1">
                <a:solidFill>
                  <a:srgbClr val="00B0F0"/>
                </a:solidFill>
              </a:rPr>
              <a:t>într</a:t>
            </a:r>
            <a:r>
              <a:rPr lang="en-US" sz="1700" dirty="0">
                <a:solidFill>
                  <a:srgbClr val="00B0F0"/>
                </a:solidFill>
              </a:rPr>
              <a:t>-o </a:t>
            </a:r>
            <a:r>
              <a:rPr lang="en-US" sz="1700" dirty="0" err="1">
                <a:solidFill>
                  <a:srgbClr val="00B0F0"/>
                </a:solidFill>
              </a:rPr>
              <a:t>unitate</a:t>
            </a:r>
            <a:r>
              <a:rPr lang="en-US" sz="1700" dirty="0">
                <a:solidFill>
                  <a:srgbClr val="00B0F0"/>
                </a:solidFill>
              </a:rPr>
              <a:t> </a:t>
            </a:r>
            <a:r>
              <a:rPr lang="en-US" sz="1700" dirty="0" err="1">
                <a:solidFill>
                  <a:srgbClr val="00B0F0"/>
                </a:solidFill>
              </a:rPr>
              <a:t>sanitară</a:t>
            </a:r>
            <a:r>
              <a:rPr lang="en-US" sz="1700" dirty="0">
                <a:solidFill>
                  <a:srgbClr val="00B0F0"/>
                </a:solidFill>
              </a:rPr>
              <a:t>?</a:t>
            </a:r>
            <a:endParaRPr lang="en-US" sz="1700" b="1" dirty="0">
              <a:solidFill>
                <a:srgbClr val="00B0F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400" b="1" dirty="0"/>
          </a:p>
          <a:p>
            <a:pPr marL="0" indent="0">
              <a:lnSpc>
                <a:spcPct val="90000"/>
              </a:lnSpc>
              <a:buNone/>
            </a:pPr>
            <a:endParaRPr lang="en-US" sz="1400" b="1" dirty="0"/>
          </a:p>
          <a:p>
            <a:pPr>
              <a:spcAft>
                <a:spcPts val="1000"/>
              </a:spcAft>
              <a:defRPr sz="1800">
                <a:solidFill>
                  <a:srgbClr val="3C3C3C"/>
                </a:solidFill>
              </a:defRPr>
            </a:pPr>
            <a:r>
              <a:rPr lang="en-US" sz="1400" dirty="0" err="1"/>
              <a:t>Legea</a:t>
            </a:r>
            <a:r>
              <a:rPr lang="en-US" sz="1400" dirty="0"/>
              <a:t> nr. 272/2004 </a:t>
            </a:r>
            <a:r>
              <a:rPr lang="en-US" sz="1400" dirty="0" err="1"/>
              <a:t>privind</a:t>
            </a:r>
            <a:r>
              <a:rPr lang="en-US" sz="1400" dirty="0"/>
              <a:t> </a:t>
            </a:r>
            <a:r>
              <a:rPr lang="en-US" sz="1400" dirty="0" err="1"/>
              <a:t>protecția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promovarea</a:t>
            </a:r>
            <a:r>
              <a:rPr lang="en-US" sz="1400" dirty="0"/>
              <a:t> </a:t>
            </a:r>
            <a:r>
              <a:rPr lang="en-US" sz="1400" dirty="0" err="1"/>
              <a:t>drepturilor</a:t>
            </a:r>
            <a:r>
              <a:rPr lang="en-US" sz="1400" dirty="0"/>
              <a:t> </a:t>
            </a:r>
            <a:r>
              <a:rPr lang="en-US" sz="1400" dirty="0" err="1"/>
              <a:t>copilului</a:t>
            </a:r>
            <a:r>
              <a:rPr lang="en-US" sz="1400" dirty="0"/>
              <a:t>: „Unitățile </a:t>
            </a:r>
            <a:r>
              <a:rPr lang="en-US" sz="1400" dirty="0" err="1"/>
              <a:t>sanitare</a:t>
            </a:r>
            <a:r>
              <a:rPr lang="en-US" sz="1400" dirty="0"/>
              <a:t> cu </a:t>
            </a:r>
            <a:r>
              <a:rPr lang="en-US" sz="1400" dirty="0" err="1"/>
              <a:t>secții</a:t>
            </a:r>
            <a:r>
              <a:rPr lang="en-US" sz="1400" dirty="0"/>
              <a:t> de nou-</a:t>
            </a:r>
            <a:r>
              <a:rPr lang="en-US" sz="1400" dirty="0" err="1"/>
              <a:t>născuți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/</a:t>
            </a:r>
            <a:r>
              <a:rPr lang="en-US" sz="1400" dirty="0" err="1"/>
              <a:t>sau</a:t>
            </a:r>
            <a:r>
              <a:rPr lang="en-US" sz="1400" dirty="0"/>
              <a:t> </a:t>
            </a:r>
            <a:r>
              <a:rPr lang="en-US" sz="1400" dirty="0" err="1"/>
              <a:t>pediatrie</a:t>
            </a:r>
            <a:r>
              <a:rPr lang="en-US" sz="1400" dirty="0"/>
              <a:t> au </a:t>
            </a:r>
            <a:r>
              <a:rPr lang="en-US" sz="1400" dirty="0" err="1"/>
              <a:t>obligația</a:t>
            </a:r>
            <a:r>
              <a:rPr lang="en-US" sz="1400" dirty="0"/>
              <a:t> de a </a:t>
            </a:r>
            <a:r>
              <a:rPr lang="en-US" sz="1400" dirty="0" err="1"/>
              <a:t>angaja</a:t>
            </a:r>
            <a:r>
              <a:rPr lang="en-US" sz="1400" dirty="0"/>
              <a:t> un </a:t>
            </a:r>
            <a:r>
              <a:rPr lang="en-US" sz="1400" dirty="0" err="1"/>
              <a:t>asistent</a:t>
            </a:r>
            <a:r>
              <a:rPr lang="en-US" sz="1400" dirty="0"/>
              <a:t> social...”</a:t>
            </a:r>
          </a:p>
          <a:p>
            <a:pPr>
              <a:spcAft>
                <a:spcPts val="1000"/>
              </a:spcAft>
              <a:defRPr sz="1800">
                <a:solidFill>
                  <a:srgbClr val="3C3C3C"/>
                </a:solidFill>
              </a:defRPr>
            </a:pPr>
            <a:r>
              <a:rPr lang="en-US" sz="1400" dirty="0" err="1"/>
              <a:t>Ordinul</a:t>
            </a:r>
            <a:r>
              <a:rPr lang="en-US" sz="1400" dirty="0"/>
              <a:t> nr. 1706/2007 – </a:t>
            </a:r>
            <a:r>
              <a:rPr lang="en-US" sz="1400" dirty="0" err="1"/>
              <a:t>privind</a:t>
            </a:r>
            <a:r>
              <a:rPr lang="en-US" sz="1400" dirty="0"/>
              <a:t> </a:t>
            </a:r>
            <a:r>
              <a:rPr lang="en-US" sz="1400" dirty="0" err="1"/>
              <a:t>conducerea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organizarea</a:t>
            </a:r>
            <a:r>
              <a:rPr lang="en-US" sz="1400" dirty="0"/>
              <a:t> </a:t>
            </a:r>
            <a:r>
              <a:rPr lang="en-US" sz="1400" dirty="0" err="1"/>
              <a:t>unităților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compartimentelor</a:t>
            </a:r>
            <a:r>
              <a:rPr lang="en-US" sz="1400" dirty="0"/>
              <a:t> de </a:t>
            </a:r>
            <a:r>
              <a:rPr lang="en-US" sz="1400" dirty="0" err="1"/>
              <a:t>urgență</a:t>
            </a:r>
            <a:r>
              <a:rPr lang="en-US" sz="1400" dirty="0"/>
              <a:t>.</a:t>
            </a:r>
          </a:p>
          <a:p>
            <a:pPr>
              <a:spcAft>
                <a:spcPts val="1000"/>
              </a:spcAft>
              <a:defRPr sz="1800">
                <a:solidFill>
                  <a:srgbClr val="3C3C3C"/>
                </a:solidFill>
              </a:defRPr>
            </a:pPr>
            <a:r>
              <a:rPr lang="en-US" sz="1400" dirty="0" err="1"/>
              <a:t>Legea</a:t>
            </a:r>
            <a:r>
              <a:rPr lang="en-US" sz="1400" dirty="0"/>
              <a:t> nr. 466/2004 </a:t>
            </a:r>
            <a:r>
              <a:rPr lang="en-US" sz="1400" dirty="0" err="1"/>
              <a:t>privind</a:t>
            </a:r>
            <a:r>
              <a:rPr lang="en-US" sz="1400" dirty="0"/>
              <a:t> </a:t>
            </a:r>
            <a:r>
              <a:rPr lang="en-US" sz="1400" dirty="0" err="1"/>
              <a:t>statutul</a:t>
            </a:r>
            <a:r>
              <a:rPr lang="en-US" sz="1400" dirty="0"/>
              <a:t> </a:t>
            </a:r>
            <a:r>
              <a:rPr lang="en-US" sz="1400" dirty="0" err="1"/>
              <a:t>asistentului</a:t>
            </a:r>
            <a:r>
              <a:rPr lang="en-US" sz="1400" dirty="0"/>
              <a:t> social: „</a:t>
            </a:r>
            <a:r>
              <a:rPr lang="en-US" sz="1400" dirty="0" err="1"/>
              <a:t>Asistentul</a:t>
            </a:r>
            <a:r>
              <a:rPr lang="en-US" sz="1400" dirty="0"/>
              <a:t> social </a:t>
            </a:r>
            <a:r>
              <a:rPr lang="en-US" sz="1400" dirty="0" err="1"/>
              <a:t>este</a:t>
            </a:r>
            <a:r>
              <a:rPr lang="en-US" sz="1400" dirty="0"/>
              <a:t> un absolvent de </a:t>
            </a:r>
            <a:r>
              <a:rPr lang="en-US" sz="1400" dirty="0" err="1"/>
              <a:t>studii</a:t>
            </a:r>
            <a:r>
              <a:rPr lang="en-US" sz="1400" dirty="0"/>
              <a:t> </a:t>
            </a:r>
            <a:r>
              <a:rPr lang="en-US" sz="1400" dirty="0" err="1"/>
              <a:t>superioare</a:t>
            </a:r>
            <a:r>
              <a:rPr lang="en-US" sz="1400" dirty="0"/>
              <a:t> care </a:t>
            </a:r>
            <a:r>
              <a:rPr lang="en-US" sz="1400" dirty="0" err="1"/>
              <a:t>exercită</a:t>
            </a:r>
            <a:r>
              <a:rPr lang="en-US" sz="1400" dirty="0"/>
              <a:t> o </a:t>
            </a:r>
            <a:r>
              <a:rPr lang="en-US" sz="1400" dirty="0" err="1"/>
              <a:t>activitate</a:t>
            </a:r>
            <a:r>
              <a:rPr lang="en-US" sz="1400" dirty="0"/>
              <a:t> </a:t>
            </a:r>
            <a:r>
              <a:rPr lang="en-US" sz="1400" dirty="0" err="1"/>
              <a:t>profesională</a:t>
            </a:r>
            <a:r>
              <a:rPr lang="en-US" sz="1400" dirty="0"/>
              <a:t> cu </a:t>
            </a:r>
            <a:r>
              <a:rPr lang="en-US" sz="1400" dirty="0" err="1"/>
              <a:t>caracter</a:t>
            </a:r>
            <a:r>
              <a:rPr lang="en-US" sz="1400" dirty="0"/>
              <a:t> </a:t>
            </a:r>
            <a:r>
              <a:rPr lang="en-US" sz="1400" dirty="0" err="1"/>
              <a:t>umanitar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social.”</a:t>
            </a:r>
          </a:p>
          <a:p>
            <a:pPr>
              <a:spcAft>
                <a:spcPts val="1000"/>
              </a:spcAft>
              <a:defRPr sz="1800">
                <a:solidFill>
                  <a:srgbClr val="3C3C3C"/>
                </a:solidFill>
              </a:defRPr>
            </a:pPr>
            <a:r>
              <a:rPr lang="en-US" sz="1400" dirty="0" err="1"/>
              <a:t>Asistentul</a:t>
            </a:r>
            <a:r>
              <a:rPr lang="en-US" sz="1400" dirty="0"/>
              <a:t> social </a:t>
            </a:r>
            <a:r>
              <a:rPr lang="en-US" sz="1400" dirty="0" err="1"/>
              <a:t>isi</a:t>
            </a:r>
            <a:r>
              <a:rPr lang="en-US" sz="1400" dirty="0"/>
              <a:t> </a:t>
            </a:r>
            <a:r>
              <a:rPr lang="en-US" sz="1400" dirty="0" err="1"/>
              <a:t>poate</a:t>
            </a:r>
            <a:r>
              <a:rPr lang="en-US" sz="1400" dirty="0"/>
              <a:t> </a:t>
            </a:r>
            <a:r>
              <a:rPr lang="en-US" sz="1400" dirty="0" err="1"/>
              <a:t>exercita</a:t>
            </a:r>
            <a:r>
              <a:rPr lang="en-US" sz="1400" dirty="0"/>
              <a:t> </a:t>
            </a:r>
            <a:r>
              <a:rPr lang="en-US" sz="1400" dirty="0" err="1"/>
              <a:t>profesia</a:t>
            </a:r>
            <a:r>
              <a:rPr lang="en-US" sz="1400" dirty="0"/>
              <a:t> </a:t>
            </a:r>
            <a:r>
              <a:rPr lang="en-US" sz="1400" dirty="0" err="1"/>
              <a:t>doar</a:t>
            </a:r>
            <a:r>
              <a:rPr lang="en-US" sz="1400" dirty="0"/>
              <a:t> cu </a:t>
            </a:r>
            <a:r>
              <a:rPr lang="en-US" sz="1400" dirty="0" err="1"/>
              <a:t>avizul</a:t>
            </a:r>
            <a:r>
              <a:rPr lang="en-US" sz="1400" dirty="0"/>
              <a:t> </a:t>
            </a:r>
            <a:r>
              <a:rPr lang="en-US" sz="1400" dirty="0" err="1"/>
              <a:t>Colegiului</a:t>
            </a:r>
            <a:r>
              <a:rPr lang="en-US" sz="1400" dirty="0"/>
              <a:t> National al </a:t>
            </a:r>
            <a:r>
              <a:rPr lang="en-US" sz="1400" dirty="0" err="1"/>
              <a:t>Asistentilor</a:t>
            </a:r>
            <a:r>
              <a:rPr lang="en-US" sz="1400" dirty="0"/>
              <a:t> Social din Romania.</a:t>
            </a:r>
          </a:p>
          <a:p>
            <a:pPr marL="0" indent="0">
              <a:lnSpc>
                <a:spcPct val="90000"/>
              </a:lnSpc>
              <a:buNone/>
            </a:pPr>
            <a:endParaRPr lang="en-US" sz="500" b="1" dirty="0"/>
          </a:p>
          <a:p>
            <a:pPr marL="0" indent="0">
              <a:lnSpc>
                <a:spcPct val="90000"/>
              </a:lnSpc>
              <a:buNone/>
            </a:pPr>
            <a:endParaRPr lang="en-US" sz="500" dirty="0"/>
          </a:p>
          <a:p>
            <a:pPr marL="0" indent="0">
              <a:lnSpc>
                <a:spcPct val="90000"/>
              </a:lnSpc>
              <a:buNone/>
            </a:pPr>
            <a:endParaRPr lang="en-US" sz="5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500" dirty="0"/>
              <a:t>                                                       </a:t>
            </a:r>
          </a:p>
        </p:txBody>
      </p:sp>
      <p:sp>
        <p:nvSpPr>
          <p:cNvPr id="16" name="AutoShape 6" descr="See related image detail. clip art confusion 20 free Cliparts | Download images on Clipground 2024">
            <a:extLst>
              <a:ext uri="{FF2B5EF4-FFF2-40B4-BE49-F238E27FC236}">
                <a16:creationId xmlns:a16="http://schemas.microsoft.com/office/drawing/2014/main" id="{D880D019-4E76-0479-88AA-2AF8294FE4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85932" y="3276600"/>
            <a:ext cx="262467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83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AutoShape 2" descr="See related image detail. Gentlemen Symbol Washroom White/Black Single Square Sign | Seton">
            <a:extLst>
              <a:ext uri="{FF2B5EF4-FFF2-40B4-BE49-F238E27FC236}">
                <a16:creationId xmlns:a16="http://schemas.microsoft.com/office/drawing/2014/main" id="{6C1F111A-8C8C-862D-4272-9D31F0087CC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See related image detail. Gentlemen Symbol Washroom White/Black Single Square Sign | Seton">
            <a:extLst>
              <a:ext uri="{FF2B5EF4-FFF2-40B4-BE49-F238E27FC236}">
                <a16:creationId xmlns:a16="http://schemas.microsoft.com/office/drawing/2014/main" id="{2C503C8C-31C7-5F2C-CBC8-AC4709495B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19" name="Substituent conținut 2">
            <a:extLst>
              <a:ext uri="{FF2B5EF4-FFF2-40B4-BE49-F238E27FC236}">
                <a16:creationId xmlns:a16="http://schemas.microsoft.com/office/drawing/2014/main" id="{996A42CC-AC3E-4282-2E4D-0493E94F13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6959552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130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ubstituent conținut 2">
            <a:extLst>
              <a:ext uri="{FF2B5EF4-FFF2-40B4-BE49-F238E27FC236}">
                <a16:creationId xmlns:a16="http://schemas.microsoft.com/office/drawing/2014/main" id="{1E92130C-B02D-C3C9-054F-6B167EE644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1428046"/>
              </p:ext>
            </p:extLst>
          </p:nvPr>
        </p:nvGraphicFramePr>
        <p:xfrm>
          <a:off x="677863" y="956930"/>
          <a:ext cx="8596312" cy="50850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22683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ine 12" descr="O imagine care conține persoană, deget, cui, Membru&#10;&#10;Conținutul generat de inteligența artificială poate fi incorect.">
            <a:extLst>
              <a:ext uri="{FF2B5EF4-FFF2-40B4-BE49-F238E27FC236}">
                <a16:creationId xmlns:a16="http://schemas.microsoft.com/office/drawing/2014/main" id="{34358247-B337-4910-CE2B-E59B281E09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35" r="2" b="6031"/>
          <a:stretch>
            <a:fillRect/>
          </a:stretch>
        </p:blipFill>
        <p:spPr>
          <a:xfrm>
            <a:off x="238327" y="1329069"/>
            <a:ext cx="2420159" cy="4263655"/>
          </a:xfrm>
          <a:prstGeom prst="rect">
            <a:avLst/>
          </a:prstGeom>
        </p:spPr>
      </p:pic>
      <p:pic>
        <p:nvPicPr>
          <p:cNvPr id="11" name="Imagine 10" descr="O imagine care conține îmbrăcăminte, persoană, Chip de om, de interior&#10;&#10;Conținutul generat de inteligența artificială poate fi incorect.">
            <a:extLst>
              <a:ext uri="{FF2B5EF4-FFF2-40B4-BE49-F238E27FC236}">
                <a16:creationId xmlns:a16="http://schemas.microsoft.com/office/drawing/2014/main" id="{EE5F6DFB-86C7-ECE2-A28A-96151A40FF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6" r="-2" b="38754"/>
          <a:stretch>
            <a:fillRect/>
          </a:stretch>
        </p:blipFill>
        <p:spPr>
          <a:xfrm>
            <a:off x="2896813" y="390453"/>
            <a:ext cx="3817254" cy="2913320"/>
          </a:xfrm>
          <a:prstGeom prst="rect">
            <a:avLst/>
          </a:prstGeom>
        </p:spPr>
      </p:pic>
      <p:sp>
        <p:nvSpPr>
          <p:cNvPr id="67" name="Isosceles Triangle 8">
            <a:extLst>
              <a:ext uri="{FF2B5EF4-FFF2-40B4-BE49-F238E27FC236}">
                <a16:creationId xmlns:a16="http://schemas.microsoft.com/office/drawing/2014/main" id="{EDEA1E2F-218D-4172-856B-74C87C895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1"/>
            <a:ext cx="476655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" name="Imagine 3" descr="O imagine care conține sol, casă, perete, de interior&#10;&#10;Conținutul generat de inteligența artificială poate fi incorect.">
            <a:extLst>
              <a:ext uri="{FF2B5EF4-FFF2-40B4-BE49-F238E27FC236}">
                <a16:creationId xmlns:a16="http://schemas.microsoft.com/office/drawing/2014/main" id="{87400667-AC99-3F6D-43DA-45E010F93E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42" r="-2" b="15798"/>
          <a:stretch>
            <a:fillRect/>
          </a:stretch>
        </p:blipFill>
        <p:spPr>
          <a:xfrm>
            <a:off x="2896813" y="3554228"/>
            <a:ext cx="3817253" cy="2602023"/>
          </a:xfrm>
          <a:prstGeom prst="rect">
            <a:avLst/>
          </a:prstGeom>
        </p:spPr>
      </p:pic>
      <p:graphicFrame>
        <p:nvGraphicFramePr>
          <p:cNvPr id="24" name="Substituent conținut 2">
            <a:extLst>
              <a:ext uri="{FF2B5EF4-FFF2-40B4-BE49-F238E27FC236}">
                <a16:creationId xmlns:a16="http://schemas.microsoft.com/office/drawing/2014/main" id="{1EF73A97-67FB-BC44-E802-F35A974F51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1892935"/>
              </p:ext>
            </p:extLst>
          </p:nvPr>
        </p:nvGraphicFramePr>
        <p:xfrm>
          <a:off x="6325879" y="499730"/>
          <a:ext cx="5627793" cy="59223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116914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ubstituent conținut 5" descr="O imagine care conține îmbrăcăminte, persoană, încălțăminte, perete&#10;&#10;Conținutul generat de inteligența artificială poate fi incorect.">
            <a:extLst>
              <a:ext uri="{FF2B5EF4-FFF2-40B4-BE49-F238E27FC236}">
                <a16:creationId xmlns:a16="http://schemas.microsoft.com/office/drawing/2014/main" id="{DB003ED8-EC49-AEC4-A7A6-D3CD13496A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" y="394219"/>
            <a:ext cx="3984256" cy="2356048"/>
          </a:xfrm>
          <a:prstGeom prst="rect">
            <a:avLst/>
          </a:prstGeom>
        </p:spPr>
      </p:pic>
      <p:pic>
        <p:nvPicPr>
          <p:cNvPr id="10" name="Imagine 9" descr="O imagine care conține îmbrăcăminte, persoană, crăciun, zâmbet&#10;&#10;Conținutul generat de inteligența artificială poate fi incorect.">
            <a:extLst>
              <a:ext uri="{FF2B5EF4-FFF2-40B4-BE49-F238E27FC236}">
                <a16:creationId xmlns:a16="http://schemas.microsoft.com/office/drawing/2014/main" id="{5BA18542-7ABB-AD03-13F0-BE90D9A7EB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726" y="394219"/>
            <a:ext cx="4076208" cy="2535248"/>
          </a:xfrm>
          <a:prstGeom prst="rect">
            <a:avLst/>
          </a:prstGeom>
        </p:spPr>
      </p:pic>
      <p:pic>
        <p:nvPicPr>
          <p:cNvPr id="12" name="Imagine 11" descr="O imagine care conține în aer liber, roată, anvelopă, sol&#10;&#10;Conținutul generat de inteligența artificială poate fi incorect.">
            <a:extLst>
              <a:ext uri="{FF2B5EF4-FFF2-40B4-BE49-F238E27FC236}">
                <a16:creationId xmlns:a16="http://schemas.microsoft.com/office/drawing/2014/main" id="{4F5846EE-A0E9-C3FA-40F4-164B9294B2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033" y="3225800"/>
            <a:ext cx="4253023" cy="2845391"/>
          </a:xfrm>
          <a:prstGeom prst="rect">
            <a:avLst/>
          </a:prstGeom>
        </p:spPr>
      </p:pic>
      <p:pic>
        <p:nvPicPr>
          <p:cNvPr id="8" name="Imagine 7" descr="O imagine care conține în aer liber, persoană, cer, zăpadă&#10;&#10;Conținutul generat de inteligența artificială poate fi incorect.">
            <a:extLst>
              <a:ext uri="{FF2B5EF4-FFF2-40B4-BE49-F238E27FC236}">
                <a16:creationId xmlns:a16="http://schemas.microsoft.com/office/drawing/2014/main" id="{F8C4DF88-B3DB-9775-1288-F4267D5F89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00" y="3278634"/>
            <a:ext cx="4412511" cy="2709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788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ine 8" descr="O imagine care conține de interior, perete, îmbrăcăminte, casă&#10;&#10;Conținutul generat de inteligența artificială poate fi incorect.">
            <a:extLst>
              <a:ext uri="{FF2B5EF4-FFF2-40B4-BE49-F238E27FC236}">
                <a16:creationId xmlns:a16="http://schemas.microsoft.com/office/drawing/2014/main" id="{4E1918BD-9278-F68F-8561-CE6F7F128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06" y="223284"/>
            <a:ext cx="5505577" cy="5805376"/>
          </a:xfrm>
          <a:prstGeom prst="rect">
            <a:avLst/>
          </a:prstGeom>
        </p:spPr>
      </p:pic>
      <p:pic>
        <p:nvPicPr>
          <p:cNvPr id="16" name="Substituent conținut 15" descr="O imagine care conține îmbrăcăminte, de interior, perete, persoană&#10;&#10;Conținutul generat de inteligența artificială poate fi incorect.">
            <a:extLst>
              <a:ext uri="{FF2B5EF4-FFF2-40B4-BE49-F238E27FC236}">
                <a16:creationId xmlns:a16="http://schemas.microsoft.com/office/drawing/2014/main" id="{B90478B2-E4A9-322F-1B48-0033EF4C84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285" y="134938"/>
            <a:ext cx="6109607" cy="5893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183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1997" y="1004094"/>
            <a:ext cx="7673801" cy="82973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400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Distribuția</a:t>
            </a:r>
            <a:r>
              <a:rPr lang="en-US" sz="34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400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cazurilor</a:t>
            </a:r>
            <a:r>
              <a:rPr lang="en-US" sz="34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400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sociale</a:t>
            </a:r>
            <a:r>
              <a:rPr lang="en-US" sz="34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din </a:t>
            </a:r>
            <a:r>
              <a:rPr lang="en-US" sz="3400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Spitalul</a:t>
            </a:r>
            <a:r>
              <a:rPr lang="en-US" sz="34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Clinic de </a:t>
            </a:r>
            <a:r>
              <a:rPr lang="en-US" sz="3400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Urgenta</a:t>
            </a:r>
            <a:r>
              <a:rPr lang="en-US" sz="34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400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pentru</a:t>
            </a:r>
            <a:r>
              <a:rPr lang="en-US" sz="34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400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Copii</a:t>
            </a:r>
            <a:r>
              <a:rPr lang="en-US" sz="34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Brasov pe  </a:t>
            </a:r>
            <a:r>
              <a:rPr lang="en-US" sz="3400" kern="12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anul</a:t>
            </a:r>
            <a:r>
              <a:rPr lang="en-US" sz="34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2024</a:t>
            </a:r>
          </a:p>
        </p:txBody>
      </p:sp>
      <p:pic>
        <p:nvPicPr>
          <p:cNvPr id="3" name="Picture 2" descr="Cazuri_Sociale_2024_Luna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067" y="2091267"/>
            <a:ext cx="6821866" cy="364235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1515533"/>
          </a:xfrm>
        </p:spPr>
        <p:txBody>
          <a:bodyPr>
            <a:normAutofit fontScale="90000"/>
          </a:bodyPr>
          <a:lstStyle/>
          <a:p>
            <a:r>
              <a:rPr dirty="0" err="1">
                <a:solidFill>
                  <a:srgbClr val="00B0F0"/>
                </a:solidFill>
              </a:rPr>
              <a:t>Distribuția</a:t>
            </a:r>
            <a:r>
              <a:rPr dirty="0">
                <a:solidFill>
                  <a:srgbClr val="00B0F0"/>
                </a:solidFill>
              </a:rPr>
              <a:t> </a:t>
            </a:r>
            <a:r>
              <a:rPr dirty="0" err="1">
                <a:solidFill>
                  <a:srgbClr val="00B0F0"/>
                </a:solidFill>
              </a:rPr>
              <a:t>cazurilor</a:t>
            </a:r>
            <a:r>
              <a:rPr dirty="0">
                <a:solidFill>
                  <a:srgbClr val="00B0F0"/>
                </a:solidFill>
              </a:rPr>
              <a:t> </a:t>
            </a:r>
            <a:r>
              <a:rPr dirty="0" err="1">
                <a:solidFill>
                  <a:srgbClr val="00B0F0"/>
                </a:solidFill>
              </a:rPr>
              <a:t>sociale</a:t>
            </a:r>
            <a:r>
              <a:rPr lang="en-US" dirty="0">
                <a:solidFill>
                  <a:srgbClr val="00B0F0"/>
                </a:solidFill>
              </a:rPr>
              <a:t> din </a:t>
            </a:r>
            <a:r>
              <a:rPr lang="en-US" dirty="0" err="1">
                <a:solidFill>
                  <a:srgbClr val="00B0F0"/>
                </a:solidFill>
              </a:rPr>
              <a:t>Spitalul</a:t>
            </a:r>
            <a:r>
              <a:rPr lang="en-US" dirty="0">
                <a:solidFill>
                  <a:srgbClr val="00B0F0"/>
                </a:solidFill>
              </a:rPr>
              <a:t> Clinic de </a:t>
            </a:r>
            <a:r>
              <a:rPr lang="en-US" dirty="0" err="1">
                <a:solidFill>
                  <a:srgbClr val="00B0F0"/>
                </a:solidFill>
              </a:rPr>
              <a:t>Urgenta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err="1">
                <a:solidFill>
                  <a:srgbClr val="00B0F0"/>
                </a:solidFill>
              </a:rPr>
              <a:t>pentru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err="1">
                <a:solidFill>
                  <a:srgbClr val="00B0F0"/>
                </a:solidFill>
              </a:rPr>
              <a:t>Copii</a:t>
            </a:r>
            <a:r>
              <a:rPr lang="en-US" dirty="0">
                <a:solidFill>
                  <a:srgbClr val="00B0F0"/>
                </a:solidFill>
              </a:rPr>
              <a:t> Brasov </a:t>
            </a:r>
            <a:r>
              <a:rPr lang="en-US" dirty="0" err="1">
                <a:solidFill>
                  <a:srgbClr val="00B0F0"/>
                </a:solidFill>
              </a:rPr>
              <a:t>anul</a:t>
            </a:r>
            <a:r>
              <a:rPr dirty="0">
                <a:solidFill>
                  <a:srgbClr val="00B0F0"/>
                </a:solidFill>
              </a:rPr>
              <a:t> 2024 - Rural vs Urban</a:t>
            </a:r>
            <a:r>
              <a:rPr lang="en-US" dirty="0">
                <a:solidFill>
                  <a:srgbClr val="00B0F0"/>
                </a:solidFill>
              </a:rPr>
              <a:t> din </a:t>
            </a:r>
            <a:r>
              <a:rPr lang="en-US" dirty="0" err="1">
                <a:solidFill>
                  <a:srgbClr val="00B0F0"/>
                </a:solidFill>
              </a:rPr>
              <a:t>jud</a:t>
            </a:r>
            <a:r>
              <a:rPr lang="en-US" dirty="0">
                <a:solidFill>
                  <a:srgbClr val="00B0F0"/>
                </a:solidFill>
              </a:rPr>
              <a:t>. Brasov</a:t>
            </a:r>
            <a:endParaRPr dirty="0">
              <a:solidFill>
                <a:srgbClr val="00B0F0"/>
              </a:solidFill>
            </a:endParaRPr>
          </a:p>
        </p:txBody>
      </p:sp>
      <p:pic>
        <p:nvPicPr>
          <p:cNvPr id="3" name="Picture 2" descr="Distributie_Rural_Urb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334" y="2369681"/>
            <a:ext cx="4882314" cy="354772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err="1"/>
              <a:t>Distribuția</a:t>
            </a:r>
            <a:r>
              <a:rPr dirty="0"/>
              <a:t> </a:t>
            </a:r>
            <a:r>
              <a:rPr dirty="0" err="1"/>
              <a:t>cazurilor</a:t>
            </a:r>
            <a:r>
              <a:rPr dirty="0"/>
              <a:t> </a:t>
            </a:r>
            <a:r>
              <a:rPr dirty="0" err="1"/>
              <a:t>sociale</a:t>
            </a:r>
            <a:r>
              <a:rPr dirty="0"/>
              <a:t> </a:t>
            </a:r>
            <a:r>
              <a:rPr lang="en-US" dirty="0"/>
              <a:t>din </a:t>
            </a:r>
            <a:r>
              <a:rPr lang="en-US" dirty="0" err="1"/>
              <a:t>Spitalul</a:t>
            </a:r>
            <a:r>
              <a:rPr lang="en-US" dirty="0"/>
              <a:t> Clinic de </a:t>
            </a:r>
            <a:r>
              <a:rPr lang="en-US" dirty="0" err="1"/>
              <a:t>Urgenta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Copii</a:t>
            </a:r>
            <a:r>
              <a:rPr lang="en-US" dirty="0"/>
              <a:t> Brasov </a:t>
            </a:r>
            <a:r>
              <a:rPr lang="en-US" dirty="0" err="1"/>
              <a:t>provenite</a:t>
            </a:r>
            <a:r>
              <a:rPr lang="en-US" dirty="0"/>
              <a:t> din</a:t>
            </a:r>
            <a:r>
              <a:rPr dirty="0"/>
              <a:t> </a:t>
            </a:r>
            <a:r>
              <a:rPr lang="en-US" dirty="0" err="1"/>
              <a:t>alte</a:t>
            </a:r>
            <a:r>
              <a:rPr lang="en-US" dirty="0"/>
              <a:t> </a:t>
            </a:r>
            <a:r>
              <a:rPr lang="en-US" dirty="0" err="1"/>
              <a:t>judete</a:t>
            </a:r>
            <a:r>
              <a:rPr dirty="0"/>
              <a:t> - Rural vs Urban (</a:t>
            </a:r>
            <a:r>
              <a:rPr dirty="0" err="1"/>
              <a:t>egalitate</a:t>
            </a:r>
            <a:r>
              <a:rPr dirty="0"/>
              <a:t>)</a:t>
            </a:r>
          </a:p>
        </p:txBody>
      </p:sp>
      <p:pic>
        <p:nvPicPr>
          <p:cNvPr id="3" name="Picture 2" descr="Distributie_Rural_Urban_Eg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4586" y="2567960"/>
            <a:ext cx="4541678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278467"/>
          </a:xfrm>
        </p:spPr>
        <p:txBody>
          <a:bodyPr>
            <a:normAutofit fontScale="90000"/>
          </a:bodyPr>
          <a:lstStyle/>
          <a:p>
            <a:r>
              <a:rPr dirty="0" err="1">
                <a:solidFill>
                  <a:srgbClr val="00B0F0"/>
                </a:solidFill>
              </a:rPr>
              <a:t>Distribuția</a:t>
            </a:r>
            <a:r>
              <a:rPr dirty="0">
                <a:solidFill>
                  <a:srgbClr val="00B0F0"/>
                </a:solidFill>
              </a:rPr>
              <a:t> </a:t>
            </a:r>
            <a:r>
              <a:rPr dirty="0" err="1">
                <a:solidFill>
                  <a:srgbClr val="00B0F0"/>
                </a:solidFill>
              </a:rPr>
              <a:t>cazurilor</a:t>
            </a:r>
            <a:r>
              <a:rPr dirty="0">
                <a:solidFill>
                  <a:srgbClr val="00B0F0"/>
                </a:solidFill>
              </a:rPr>
              <a:t> </a:t>
            </a:r>
            <a:r>
              <a:rPr dirty="0" err="1">
                <a:solidFill>
                  <a:srgbClr val="00B0F0"/>
                </a:solidFill>
              </a:rPr>
              <a:t>sociale</a:t>
            </a:r>
            <a:r>
              <a:rPr lang="en-US" dirty="0">
                <a:solidFill>
                  <a:srgbClr val="00B0F0"/>
                </a:solidFill>
              </a:rPr>
              <a:t> din </a:t>
            </a:r>
            <a:r>
              <a:rPr lang="en-US" dirty="0" err="1">
                <a:solidFill>
                  <a:srgbClr val="00B0F0"/>
                </a:solidFill>
              </a:rPr>
              <a:t>unitatea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err="1">
                <a:solidFill>
                  <a:srgbClr val="00B0F0"/>
                </a:solidFill>
              </a:rPr>
              <a:t>sanitara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err="1">
                <a:solidFill>
                  <a:srgbClr val="00B0F0"/>
                </a:solidFill>
              </a:rPr>
              <a:t>provenite</a:t>
            </a:r>
            <a:r>
              <a:rPr lang="en-US" dirty="0">
                <a:solidFill>
                  <a:srgbClr val="00B0F0"/>
                </a:solidFill>
              </a:rPr>
              <a:t> din</a:t>
            </a:r>
            <a:r>
              <a:rPr dirty="0">
                <a:solidFill>
                  <a:srgbClr val="00B0F0"/>
                </a:solidFill>
              </a:rPr>
              <a:t> zona </a:t>
            </a:r>
            <a:r>
              <a:rPr dirty="0" err="1">
                <a:solidFill>
                  <a:srgbClr val="00B0F0"/>
                </a:solidFill>
              </a:rPr>
              <a:t>rurală</a:t>
            </a:r>
            <a:r>
              <a:rPr dirty="0">
                <a:solidFill>
                  <a:srgbClr val="00B0F0"/>
                </a:solidFill>
              </a:rPr>
              <a:t> – </a:t>
            </a:r>
            <a:r>
              <a:rPr dirty="0" err="1">
                <a:solidFill>
                  <a:srgbClr val="00B0F0"/>
                </a:solidFill>
              </a:rPr>
              <a:t>Județul</a:t>
            </a:r>
            <a:r>
              <a:rPr dirty="0">
                <a:solidFill>
                  <a:srgbClr val="00B0F0"/>
                </a:solidFill>
              </a:rPr>
              <a:t> </a:t>
            </a:r>
            <a:r>
              <a:rPr dirty="0" err="1">
                <a:solidFill>
                  <a:srgbClr val="00B0F0"/>
                </a:solidFill>
              </a:rPr>
              <a:t>Brașov</a:t>
            </a:r>
            <a:r>
              <a:rPr dirty="0">
                <a:solidFill>
                  <a:srgbClr val="00B0F0"/>
                </a:solidFill>
              </a:rPr>
              <a:t> (2024)</a:t>
            </a:r>
          </a:p>
        </p:txBody>
      </p:sp>
      <p:pic>
        <p:nvPicPr>
          <p:cNvPr id="3" name="Picture 2" descr="Cazuri_Sociale_Rural_Brasov_20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868" y="2379132"/>
            <a:ext cx="8229600" cy="424495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228600"/>
            <a:ext cx="9692640" cy="1202267"/>
          </a:xfrm>
        </p:spPr>
        <p:txBody>
          <a:bodyPr>
            <a:normAutofit/>
          </a:bodyPr>
          <a:lstStyle/>
          <a:p>
            <a:r>
              <a:rPr sz="2800" dirty="0" err="1"/>
              <a:t>Incidența</a:t>
            </a:r>
            <a:r>
              <a:rPr sz="2800" dirty="0"/>
              <a:t> </a:t>
            </a:r>
            <a:r>
              <a:rPr sz="2800" dirty="0" err="1"/>
              <a:t>cazurilor</a:t>
            </a:r>
            <a:r>
              <a:rPr sz="2800" dirty="0"/>
              <a:t> </a:t>
            </a:r>
            <a:r>
              <a:rPr sz="2800" dirty="0" err="1"/>
              <a:t>sociale</a:t>
            </a:r>
            <a:r>
              <a:rPr lang="en-US" sz="2800" dirty="0"/>
              <a:t> din </a:t>
            </a:r>
            <a:r>
              <a:rPr lang="en-US" sz="2800" dirty="0" err="1"/>
              <a:t>unitatea</a:t>
            </a:r>
            <a:r>
              <a:rPr lang="en-US" sz="2800" dirty="0"/>
              <a:t> </a:t>
            </a:r>
            <a:r>
              <a:rPr lang="en-US" sz="2800" dirty="0" err="1"/>
              <a:t>sanitara</a:t>
            </a:r>
            <a:r>
              <a:rPr sz="2800" dirty="0"/>
              <a:t> – Zona </a:t>
            </a:r>
            <a:r>
              <a:rPr sz="2800" dirty="0" err="1"/>
              <a:t>urbană</a:t>
            </a:r>
            <a:r>
              <a:rPr sz="2800" dirty="0"/>
              <a:t>, </a:t>
            </a:r>
            <a:r>
              <a:rPr sz="2800" dirty="0" err="1"/>
              <a:t>Județul</a:t>
            </a:r>
            <a:r>
              <a:rPr sz="2800" dirty="0"/>
              <a:t> </a:t>
            </a:r>
            <a:r>
              <a:rPr sz="2800" dirty="0" err="1"/>
              <a:t>Brașov</a:t>
            </a:r>
            <a:r>
              <a:rPr sz="2800" dirty="0"/>
              <a:t> (2024)</a:t>
            </a:r>
          </a:p>
        </p:txBody>
      </p:sp>
      <p:pic>
        <p:nvPicPr>
          <p:cNvPr id="3" name="Picture 2" descr="Cazuri_Sociale_Urban_Brasov_20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932" y="1667933"/>
            <a:ext cx="8314267" cy="445346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-279400"/>
            <a:ext cx="9692640" cy="1667933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>
                <a:solidFill>
                  <a:srgbClr val="00B0F0"/>
                </a:solidFill>
              </a:rPr>
            </a:br>
            <a:r>
              <a:rPr sz="3100" dirty="0" err="1">
                <a:solidFill>
                  <a:srgbClr val="00B0F0"/>
                </a:solidFill>
              </a:rPr>
              <a:t>Tipologia</a:t>
            </a:r>
            <a:r>
              <a:rPr sz="3100" dirty="0">
                <a:solidFill>
                  <a:srgbClr val="00B0F0"/>
                </a:solidFill>
              </a:rPr>
              <a:t> </a:t>
            </a:r>
            <a:r>
              <a:rPr sz="3100" dirty="0" err="1">
                <a:solidFill>
                  <a:srgbClr val="00B0F0"/>
                </a:solidFill>
              </a:rPr>
              <a:t>cazurilor</a:t>
            </a:r>
            <a:r>
              <a:rPr sz="3100" dirty="0">
                <a:solidFill>
                  <a:srgbClr val="00B0F0"/>
                </a:solidFill>
              </a:rPr>
              <a:t> </a:t>
            </a:r>
            <a:r>
              <a:rPr sz="3100" dirty="0" err="1">
                <a:solidFill>
                  <a:srgbClr val="00B0F0"/>
                </a:solidFill>
              </a:rPr>
              <a:t>sociale</a:t>
            </a:r>
            <a:r>
              <a:rPr lang="en-US" sz="3100" dirty="0">
                <a:solidFill>
                  <a:srgbClr val="00B0F0"/>
                </a:solidFill>
              </a:rPr>
              <a:t> din </a:t>
            </a:r>
            <a:r>
              <a:rPr lang="en-US" sz="3100" dirty="0" err="1">
                <a:solidFill>
                  <a:srgbClr val="00B0F0"/>
                </a:solidFill>
              </a:rPr>
              <a:t>Spitalul</a:t>
            </a:r>
            <a:r>
              <a:rPr lang="en-US" sz="3100" dirty="0">
                <a:solidFill>
                  <a:srgbClr val="00B0F0"/>
                </a:solidFill>
              </a:rPr>
              <a:t> Clinic de </a:t>
            </a:r>
            <a:r>
              <a:rPr lang="en-US" sz="3100" dirty="0" err="1">
                <a:solidFill>
                  <a:srgbClr val="00B0F0"/>
                </a:solidFill>
              </a:rPr>
              <a:t>Urgenta</a:t>
            </a:r>
            <a:r>
              <a:rPr lang="en-US" sz="3100" dirty="0">
                <a:solidFill>
                  <a:srgbClr val="00B0F0"/>
                </a:solidFill>
              </a:rPr>
              <a:t> </a:t>
            </a:r>
            <a:r>
              <a:rPr lang="en-US" sz="3100" dirty="0" err="1">
                <a:solidFill>
                  <a:srgbClr val="00B0F0"/>
                </a:solidFill>
              </a:rPr>
              <a:t>pentru</a:t>
            </a:r>
            <a:r>
              <a:rPr lang="en-US" sz="3100" dirty="0">
                <a:solidFill>
                  <a:srgbClr val="00B0F0"/>
                </a:solidFill>
              </a:rPr>
              <a:t> </a:t>
            </a:r>
            <a:r>
              <a:rPr lang="en-US" sz="3100" dirty="0" err="1">
                <a:solidFill>
                  <a:srgbClr val="00B0F0"/>
                </a:solidFill>
              </a:rPr>
              <a:t>Copii</a:t>
            </a:r>
            <a:r>
              <a:rPr lang="en-US" sz="3100" dirty="0">
                <a:solidFill>
                  <a:srgbClr val="00B0F0"/>
                </a:solidFill>
              </a:rPr>
              <a:t> Brasov</a:t>
            </a:r>
            <a:r>
              <a:rPr sz="3100" dirty="0">
                <a:solidFill>
                  <a:srgbClr val="00B0F0"/>
                </a:solidFill>
              </a:rPr>
              <a:t> </a:t>
            </a:r>
            <a:r>
              <a:rPr lang="en-US" sz="3100" dirty="0">
                <a:solidFill>
                  <a:srgbClr val="00B0F0"/>
                </a:solidFill>
              </a:rPr>
              <a:t>in </a:t>
            </a:r>
            <a:r>
              <a:rPr sz="3100" dirty="0">
                <a:solidFill>
                  <a:srgbClr val="00B0F0"/>
                </a:solidFill>
              </a:rPr>
              <a:t>2024</a:t>
            </a:r>
          </a:p>
        </p:txBody>
      </p:sp>
      <p:pic>
        <p:nvPicPr>
          <p:cNvPr id="3" name="Picture 2" descr="Tipologii_Cazuri_Sociale_20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051" y="2082799"/>
            <a:ext cx="9207796" cy="432646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13268"/>
            <a:ext cx="8596668" cy="1092200"/>
          </a:xfrm>
        </p:spPr>
        <p:txBody>
          <a:bodyPr>
            <a:normAutofit fontScale="90000"/>
          </a:bodyPr>
          <a:lstStyle/>
          <a:p>
            <a:r>
              <a:rPr dirty="0" err="1"/>
              <a:t>Concluzii</a:t>
            </a:r>
            <a:r>
              <a:rPr dirty="0"/>
              <a:t> generale – </a:t>
            </a:r>
            <a:r>
              <a:rPr dirty="0" err="1"/>
              <a:t>Analiză</a:t>
            </a:r>
            <a:r>
              <a:rPr dirty="0"/>
              <a:t> </a:t>
            </a:r>
            <a:r>
              <a:rPr dirty="0" err="1"/>
              <a:t>integrată</a:t>
            </a:r>
            <a:r>
              <a:rPr dirty="0"/>
              <a:t> 2024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05468"/>
            <a:ext cx="8596668" cy="5545665"/>
          </a:xfrm>
        </p:spPr>
        <p:txBody>
          <a:bodyPr>
            <a:noAutofit/>
          </a:bodyPr>
          <a:lstStyle/>
          <a:p>
            <a:pPr algn="just"/>
            <a:r>
              <a:rPr sz="1400" dirty="0"/>
              <a:t>•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Analiza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globală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datelor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relevă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predominanță</a:t>
            </a:r>
            <a:r>
              <a:rPr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semnificativă</a:t>
            </a:r>
            <a:r>
              <a:rPr sz="1400" b="1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cazurilor</a:t>
            </a:r>
            <a:r>
              <a:rPr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sociale</a:t>
            </a:r>
            <a:r>
              <a:rPr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în</a:t>
            </a:r>
            <a:r>
              <a:rPr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mediul</a:t>
            </a:r>
            <a:r>
              <a:rPr sz="1400" b="1" dirty="0">
                <a:latin typeface="Arial" panose="020B0604020202020204" pitchFamily="34" charset="0"/>
                <a:cs typeface="Arial" panose="020B0604020202020204" pitchFamily="34" charset="0"/>
              </a:rPr>
              <a:t> rural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aprox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. 60%),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indicând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persistența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discrepanțelor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teritoriale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în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accesul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servicii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și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suport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social.</a:t>
            </a:r>
          </a:p>
          <a:p>
            <a:pPr algn="just"/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Mediul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urban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concentrează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cazuri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complexitate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crescută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în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special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în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localitățile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cu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centre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spitalicești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majore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Săcele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Brașov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unde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manifestă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diversitate</a:t>
            </a:r>
            <a:r>
              <a:rPr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mai</a:t>
            </a:r>
            <a:r>
              <a:rPr sz="1400" b="1" dirty="0">
                <a:latin typeface="Arial" panose="020B0604020202020204" pitchFamily="34" charset="0"/>
                <a:cs typeface="Arial" panose="020B0604020202020204" pitchFamily="34" charset="0"/>
              </a:rPr>
              <a:t> mare a </a:t>
            </a:r>
            <a:r>
              <a:rPr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tipologiilor</a:t>
            </a:r>
            <a:r>
              <a:rPr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sociale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algn="just"/>
            <a:r>
              <a:rPr lang="en-US" altLang="en-US" sz="1400" b="1" dirty="0" err="1">
                <a:solidFill>
                  <a:schemeClr val="tx1"/>
                </a:solidFill>
                <a:latin typeface="Arial" panose="020B0604020202020204" pitchFamily="34" charset="0"/>
              </a:rPr>
              <a:t>Încălcarea</a:t>
            </a:r>
            <a:r>
              <a:rPr lang="en-US" altLang="en-US" sz="14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400" b="1" dirty="0" err="1">
                <a:solidFill>
                  <a:schemeClr val="tx1"/>
                </a:solidFill>
                <a:latin typeface="Arial" panose="020B0604020202020204" pitchFamily="34" charset="0"/>
              </a:rPr>
              <a:t>dreptului</a:t>
            </a:r>
            <a:r>
              <a:rPr lang="en-US" altLang="en-US" sz="1400" b="1" dirty="0">
                <a:solidFill>
                  <a:schemeClr val="tx1"/>
                </a:solidFill>
                <a:latin typeface="Arial" panose="020B0604020202020204" pitchFamily="34" charset="0"/>
              </a:rPr>
              <a:t> la </a:t>
            </a:r>
            <a:r>
              <a:rPr lang="en-US" altLang="en-US" sz="1400" b="1" dirty="0" err="1">
                <a:solidFill>
                  <a:schemeClr val="tx1"/>
                </a:solidFill>
                <a:latin typeface="Arial" panose="020B0604020202020204" pitchFamily="34" charset="0"/>
              </a:rPr>
              <a:t>identitate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 (</a:t>
            </a:r>
            <a:r>
              <a:rPr lang="en-US" altLang="en-US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copiii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fără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 CNP) </a:t>
            </a:r>
            <a:r>
              <a:rPr lang="en-US" altLang="en-US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rămâne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 o </a:t>
            </a:r>
            <a:r>
              <a:rPr lang="en-US" altLang="en-US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problemă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actuală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frecvent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asociată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 cu </a:t>
            </a:r>
            <a:r>
              <a:rPr lang="en-US" altLang="en-US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neglijarea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și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sărăcia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  <a:p>
            <a:pPr algn="just"/>
            <a:r>
              <a:rPr lang="en-US" altLang="en-US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Condițiile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 de </a:t>
            </a:r>
            <a:r>
              <a:rPr lang="en-US" altLang="en-US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trai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improprii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și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lipsa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veniturilor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suficiente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mențin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400" b="1" dirty="0" err="1">
                <a:solidFill>
                  <a:schemeClr val="tx1"/>
                </a:solidFill>
                <a:latin typeface="Arial" panose="020B0604020202020204" pitchFamily="34" charset="0"/>
              </a:rPr>
              <a:t>fenomenul</a:t>
            </a:r>
            <a:r>
              <a:rPr lang="en-US" altLang="en-US" sz="14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400" b="1" dirty="0" err="1">
                <a:solidFill>
                  <a:schemeClr val="tx1"/>
                </a:solidFill>
                <a:latin typeface="Arial" panose="020B0604020202020204" pitchFamily="34" charset="0"/>
              </a:rPr>
              <a:t>neglijării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  <a:p>
            <a:pPr algn="just"/>
            <a:r>
              <a:rPr lang="en-US" altLang="en-US" sz="1400" b="1" dirty="0" err="1">
                <a:solidFill>
                  <a:schemeClr val="tx1"/>
                </a:solidFill>
                <a:latin typeface="Arial" panose="020B0604020202020204" pitchFamily="34" charset="0"/>
              </a:rPr>
              <a:t>Problema</a:t>
            </a:r>
            <a:r>
              <a:rPr lang="en-US" altLang="en-US" sz="14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400" b="1" dirty="0" err="1">
                <a:solidFill>
                  <a:schemeClr val="tx1"/>
                </a:solidFill>
                <a:latin typeface="Arial" panose="020B0604020202020204" pitchFamily="34" charset="0"/>
              </a:rPr>
              <a:t>mamelor</a:t>
            </a:r>
            <a:r>
              <a:rPr lang="en-US" altLang="en-US" sz="14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400" b="1" dirty="0" err="1">
                <a:solidFill>
                  <a:schemeClr val="tx1"/>
                </a:solidFill>
                <a:latin typeface="Arial" panose="020B0604020202020204" pitchFamily="34" charset="0"/>
              </a:rPr>
              <a:t>minore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continuă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să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 fie o </a:t>
            </a:r>
            <a:r>
              <a:rPr lang="en-US" altLang="en-US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provocare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socială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în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ciuda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reglementărilor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legale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400" dirty="0" err="1">
                <a:solidFill>
                  <a:schemeClr val="tx1"/>
                </a:solidFill>
                <a:latin typeface="Arial" panose="020B0604020202020204" pitchFamily="34" charset="0"/>
              </a:rPr>
              <a:t>existente</a:t>
            </a: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asemenea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includerea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legislatie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reglementarii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cu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privire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faptul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ca “,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Mama care a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împlinit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vârsta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de 16 ani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poate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să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îşi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exprime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consimţământul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pentru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actele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referitoare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copilul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său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în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condiţiile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legii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” pare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incurajeze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situatie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recunoastere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normalitatii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existentei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mamelor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minore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o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acceptare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statutului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de mama minora.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Mamele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minore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pot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semna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astfel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documente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precum: 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consimțământ pentru tratamente medicale, internare, vaccinare, acte pentru obținerea certificatului de naștere al copilului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 cerere pentru alocația de stat a copilului, acorduri și formulare pentru medicul de familie al copilului, etc.</a:t>
            </a:r>
          </a:p>
          <a:p>
            <a:pPr algn="just"/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Anul 2024 a fost anul  in care Spitalul Clinic de Urgenta pentru Copii Brasov a inregistrat 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1 singur caz de abandon.</a:t>
            </a:r>
          </a:p>
          <a:p>
            <a:pPr algn="just"/>
            <a:endParaRPr lang="it-IT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/>
          </a:p>
          <a:p>
            <a:endParaRPr sz="1200" dirty="0"/>
          </a:p>
          <a:p>
            <a:endParaRPr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1B5D3CE3-6A49-C396-46FD-58EFD43D1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872067"/>
            <a:ext cx="9331905" cy="5169295"/>
          </a:xfrm>
        </p:spPr>
        <p:txBody>
          <a:bodyPr/>
          <a:lstStyle/>
          <a:p>
            <a:pPr marL="0" indent="0">
              <a:buNone/>
            </a:pP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  <a:r>
              <a:rPr lang="it-IT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Provocări</a:t>
            </a:r>
            <a:r>
              <a:rPr lang="en-US" sz="2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și</a:t>
            </a:r>
            <a:r>
              <a:rPr lang="en-US" sz="2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întrebări</a:t>
            </a:r>
            <a:r>
              <a:rPr lang="en-US" sz="2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profesionale</a:t>
            </a:r>
            <a:endParaRPr lang="en-US" sz="28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it-IT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În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anul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2024 s-a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evidențiat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creștere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intervențiilor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sociale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momentul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externării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cauzată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lipsa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datelor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complete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despre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aparținători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internare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(116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cazuri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Subliniem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intelegerea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nevoii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de 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lucra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echipa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În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numeroase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cazuri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asistentul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social a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fost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solicitat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să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ofere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informații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medicale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deși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acestea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depășesc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competența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profesională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it-IT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1400" dirty="0"/>
          </a:p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O provocare a fost cea legata de rolul asistentului social din unitatea sanitara, in cazurile de externari la cerere sau refuz de internare a copilului.  Care este limita competentelor sale?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Situațiile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externare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cerere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refuz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internare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ridică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dileme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etice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și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profesionale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Unde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termină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rolul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social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și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unde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începe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responsabilitatea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medicală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?  Cum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putem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proteja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copilul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fără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limita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dreptul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părintelui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decizie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endParaRPr lang="it-IT" sz="1400" dirty="0"/>
          </a:p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Ingrijorator este faptul ca, in anul 2024 a crescut in unitatea sanitara de pediatrie, numarul pacientilor cu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adictii, cu precadere  consum de drog si alcool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, dar si tentative de suicid.</a:t>
            </a:r>
            <a:r>
              <a:rPr lang="en-US" sz="1400" dirty="0"/>
              <a:t> </a:t>
            </a:r>
            <a:r>
              <a:rPr lang="en-US" sz="1400" dirty="0" err="1"/>
              <a:t>Acest</a:t>
            </a:r>
            <a:r>
              <a:rPr lang="en-US" sz="1400" dirty="0"/>
              <a:t> aspect </a:t>
            </a:r>
            <a:r>
              <a:rPr lang="en-US" sz="1400" dirty="0" err="1"/>
              <a:t>evidență</a:t>
            </a:r>
            <a:r>
              <a:rPr lang="en-US" sz="1400" dirty="0"/>
              <a:t> </a:t>
            </a:r>
            <a:r>
              <a:rPr lang="en-US" sz="1400" b="1" dirty="0" err="1"/>
              <a:t>fragilitatea</a:t>
            </a:r>
            <a:r>
              <a:rPr lang="en-US" sz="1400" b="1" dirty="0"/>
              <a:t> </a:t>
            </a:r>
            <a:r>
              <a:rPr lang="en-US" sz="1400" b="1" dirty="0" err="1"/>
              <a:t>emoțională</a:t>
            </a:r>
            <a:r>
              <a:rPr lang="en-US" sz="1400" b="1" dirty="0"/>
              <a:t> a </a:t>
            </a:r>
            <a:r>
              <a:rPr lang="en-US" sz="1400" b="1" dirty="0" err="1"/>
              <a:t>tinerilor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nevoia</a:t>
            </a:r>
            <a:r>
              <a:rPr lang="en-US" sz="1400" dirty="0"/>
              <a:t> de </a:t>
            </a:r>
            <a:r>
              <a:rPr lang="en-US" sz="1400" dirty="0" err="1"/>
              <a:t>programe</a:t>
            </a:r>
            <a:r>
              <a:rPr lang="en-US" sz="1400" dirty="0"/>
              <a:t> </a:t>
            </a:r>
            <a:r>
              <a:rPr lang="en-US" sz="1400" dirty="0" err="1"/>
              <a:t>reale</a:t>
            </a:r>
            <a:r>
              <a:rPr lang="en-US" sz="1400" dirty="0"/>
              <a:t> de </a:t>
            </a:r>
            <a:r>
              <a:rPr lang="en-US" sz="1400" dirty="0" err="1"/>
              <a:t>prevenție</a:t>
            </a:r>
            <a:r>
              <a:rPr lang="en-US" sz="1400" dirty="0"/>
              <a:t>.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it-IT" dirty="0"/>
          </a:p>
          <a:p>
            <a:endParaRPr lang="it-IT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351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431800"/>
            <a:ext cx="9914128" cy="3225800"/>
          </a:xfrm>
        </p:spPr>
        <p:txBody>
          <a:bodyPr/>
          <a:lstStyle/>
          <a:p>
            <a:pPr algn="ctr"/>
            <a:r>
              <a:rPr dirty="0" err="1"/>
              <a:t>Vă</a:t>
            </a:r>
            <a:r>
              <a:rPr dirty="0"/>
              <a:t> </a:t>
            </a:r>
            <a:r>
              <a:rPr dirty="0" err="1"/>
              <a:t>mulțumim</a:t>
            </a:r>
            <a:r>
              <a:rPr dirty="0"/>
              <a:t> </a:t>
            </a:r>
            <a:r>
              <a:rPr dirty="0" err="1"/>
              <a:t>pentru</a:t>
            </a:r>
            <a:r>
              <a:rPr dirty="0"/>
              <a:t> </a:t>
            </a:r>
            <a:r>
              <a:rPr lang="en-US" dirty="0"/>
              <a:t>                                 </a:t>
            </a:r>
            <a:r>
              <a:rPr dirty="0" err="1"/>
              <a:t>atenți</a:t>
            </a:r>
            <a:r>
              <a:rPr lang="en-US" dirty="0" err="1"/>
              <a:t>a</a:t>
            </a:r>
            <a:r>
              <a:rPr lang="en-US" dirty="0"/>
              <a:t> </a:t>
            </a:r>
            <a:r>
              <a:rPr lang="en-US" dirty="0" err="1"/>
              <a:t>acordată</a:t>
            </a:r>
            <a:r>
              <a:rPr dirty="0"/>
              <a:t>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13702" y="4395019"/>
            <a:ext cx="7502013" cy="1268362"/>
          </a:xfrm>
        </p:spPr>
        <p:txBody>
          <a:bodyPr>
            <a:normAutofit fontScale="92500" lnSpcReduction="10000"/>
          </a:bodyPr>
          <a:lstStyle/>
          <a:p>
            <a:r>
              <a:rPr sz="2400" b="1" dirty="0" err="1"/>
              <a:t>Prezentare</a:t>
            </a:r>
            <a:r>
              <a:rPr sz="2400" b="1" dirty="0"/>
              <a:t> </a:t>
            </a:r>
            <a:r>
              <a:rPr sz="2400" b="1" dirty="0" err="1"/>
              <a:t>realizată</a:t>
            </a:r>
            <a:r>
              <a:rPr sz="2400" b="1" dirty="0"/>
              <a:t> de:</a:t>
            </a:r>
          </a:p>
          <a:p>
            <a:r>
              <a:rPr sz="2400" b="1" dirty="0">
                <a:solidFill>
                  <a:srgbClr val="00B0F0"/>
                </a:solidFill>
              </a:rPr>
              <a:t>Marin Claudia – </a:t>
            </a:r>
            <a:r>
              <a:rPr sz="2400" b="1" dirty="0" err="1">
                <a:solidFill>
                  <a:srgbClr val="00B0F0"/>
                </a:solidFill>
              </a:rPr>
              <a:t>Asistent</a:t>
            </a:r>
            <a:r>
              <a:rPr sz="2400" b="1" dirty="0">
                <a:solidFill>
                  <a:srgbClr val="00B0F0"/>
                </a:solidFill>
              </a:rPr>
              <a:t> Social Principal</a:t>
            </a:r>
          </a:p>
          <a:p>
            <a:r>
              <a:rPr sz="24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Slăvitescu</a:t>
            </a:r>
            <a:r>
              <a:rPr sz="2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Gabriela-Carmen – </a:t>
            </a:r>
            <a:r>
              <a:rPr sz="24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Asistent</a:t>
            </a:r>
            <a:r>
              <a:rPr sz="2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Social Principal</a:t>
            </a:r>
          </a:p>
          <a:p>
            <a:endParaRPr dirty="0"/>
          </a:p>
          <a:p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țetă">
  <a:themeElements>
    <a:clrScheme name="Fațetă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țetă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țetă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TM02900688[[fn=Fațetă]]</Template>
  <TotalTime>2053</TotalTime>
  <Words>955</Words>
  <Application>Microsoft Office PowerPoint</Application>
  <PresentationFormat>Ecran lat</PresentationFormat>
  <Paragraphs>76</Paragraphs>
  <Slides>16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4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16</vt:i4>
      </vt:variant>
    </vt:vector>
  </HeadingPairs>
  <TitlesOfParts>
    <vt:vector size="21" baseType="lpstr">
      <vt:lpstr>Aptos</vt:lpstr>
      <vt:lpstr>Arial</vt:lpstr>
      <vt:lpstr>Trebuchet MS</vt:lpstr>
      <vt:lpstr>Wingdings 3</vt:lpstr>
      <vt:lpstr>Fațetă</vt:lpstr>
      <vt:lpstr>ASISTENTUL SOCIAL DIN UNITATEA SANITARA INTRE TEORIE SI PRACTICA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Distribuția cazurilor sociale din Spitalul Clinic de Urgenta pentru Copii Brasov pe  anul 2024</vt:lpstr>
      <vt:lpstr>Distribuția cazurilor sociale din Spitalul Clinic de Urgenta pentru Copii Brasov anul 2024 - Rural vs Urban din jud. Brasov</vt:lpstr>
      <vt:lpstr>Distribuția cazurilor sociale din Spitalul Clinic de Urgenta pentru Copii Brasov provenite din alte judete - Rural vs Urban (egalitate)</vt:lpstr>
      <vt:lpstr>Distribuția cazurilor sociale din unitatea sanitara provenite din zona rurală – Județul Brașov (2024)</vt:lpstr>
      <vt:lpstr>Incidența cazurilor sociale din unitatea sanitara – Zona urbană, Județul Brașov (2024)</vt:lpstr>
      <vt:lpstr>  Tipologia cazurilor sociale din Spitalul Clinic de Urgenta pentru Copii Brasov in 2024</vt:lpstr>
      <vt:lpstr>Concluzii generale – Analiză integrată 2024</vt:lpstr>
      <vt:lpstr>Prezentare PowerPoint</vt:lpstr>
      <vt:lpstr>Vă mulțumim pentru                                  atenția acordată!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Gabriela Slavitescu</dc:creator>
  <cp:lastModifiedBy>Gabriela Slavitescu</cp:lastModifiedBy>
  <cp:revision>16</cp:revision>
  <dcterms:created xsi:type="dcterms:W3CDTF">2025-10-12T09:20:56Z</dcterms:created>
  <dcterms:modified xsi:type="dcterms:W3CDTF">2025-10-15T20:33:19Z</dcterms:modified>
</cp:coreProperties>
</file>